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45"/>
  </p:notesMasterIdLst>
  <p:sldIdLst>
    <p:sldId id="297" r:id="rId5"/>
    <p:sldId id="256" r:id="rId6"/>
    <p:sldId id="262" r:id="rId7"/>
    <p:sldId id="306" r:id="rId8"/>
    <p:sldId id="307" r:id="rId9"/>
    <p:sldId id="263" r:id="rId10"/>
    <p:sldId id="304" r:id="rId11"/>
    <p:sldId id="264" r:id="rId12"/>
    <p:sldId id="298" r:id="rId13"/>
    <p:sldId id="267" r:id="rId14"/>
    <p:sldId id="268" r:id="rId15"/>
    <p:sldId id="269" r:id="rId16"/>
    <p:sldId id="270" r:id="rId17"/>
    <p:sldId id="274" r:id="rId18"/>
    <p:sldId id="275" r:id="rId19"/>
    <p:sldId id="277" r:id="rId20"/>
    <p:sldId id="278" r:id="rId21"/>
    <p:sldId id="279" r:id="rId22"/>
    <p:sldId id="280" r:id="rId23"/>
    <p:sldId id="308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3" r:id="rId38"/>
    <p:sldId id="295" r:id="rId39"/>
    <p:sldId id="296" r:id="rId40"/>
    <p:sldId id="302" r:id="rId41"/>
    <p:sldId id="300" r:id="rId42"/>
    <p:sldId id="303" r:id="rId43"/>
    <p:sldId id="301" r:id="rId4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- /Kapitelfolien" id="{ECD1D396-0022-364A-99A5-6FEEDFC33787}">
          <p14:sldIdLst>
            <p14:sldId id="297"/>
            <p14:sldId id="256"/>
            <p14:sldId id="262"/>
            <p14:sldId id="306"/>
            <p14:sldId id="307"/>
            <p14:sldId id="263"/>
            <p14:sldId id="304"/>
            <p14:sldId id="264"/>
            <p14:sldId id="298"/>
            <p14:sldId id="267"/>
            <p14:sldId id="268"/>
          </p14:sldIdLst>
        </p14:section>
        <p14:section name="Inhaltsfolien" id="{E29185E7-3195-734A-BA34-D75346D99764}">
          <p14:sldIdLst>
            <p14:sldId id="269"/>
            <p14:sldId id="270"/>
            <p14:sldId id="274"/>
            <p14:sldId id="275"/>
            <p14:sldId id="277"/>
            <p14:sldId id="278"/>
            <p14:sldId id="279"/>
            <p14:sldId id="280"/>
            <p14:sldId id="308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</p14:sldIdLst>
        </p14:section>
        <p14:section name="Bildfolien" id="{999731A1-D717-7749-8534-2A7530CE85E6}">
          <p14:sldIdLst>
            <p14:sldId id="289"/>
            <p14:sldId id="290"/>
            <p14:sldId id="291"/>
            <p14:sldId id="292"/>
          </p14:sldIdLst>
        </p14:section>
        <p14:section name="Grafiken" id="{86E1E28C-AFED-4847-8769-900918ACC23D}">
          <p14:sldIdLst>
            <p14:sldId id="294"/>
            <p14:sldId id="293"/>
          </p14:sldIdLst>
        </p14:section>
        <p14:section name="Illustrationen" id="{02CC9DFC-02DD-6B4A-B851-7AD2B1478E41}">
          <p14:sldIdLst>
            <p14:sldId id="295"/>
            <p14:sldId id="296"/>
          </p14:sldIdLst>
        </p14:section>
        <p14:section name="Icons" id="{01BEB9A6-D4B8-714D-80BF-43F90C012ECE}">
          <p14:sldIdLst>
            <p14:sldId id="302"/>
            <p14:sldId id="300"/>
          </p14:sldIdLst>
        </p14:section>
        <p14:section name="Tags" id="{AC20BE7D-98AD-2F4B-A50E-C0D6F77DDA6E}">
          <p14:sldIdLst>
            <p14:sldId id="303"/>
            <p14:sldId id="30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5F5"/>
    <a:srgbClr val="FFFFFF"/>
    <a:srgbClr val="E1D7FF"/>
    <a:srgbClr val="003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42E708-8F4B-2A91-63B1-A88AA39B9D75}" v="4" dt="2024-09-30T12:53:35.0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1"/>
    <p:restoredTop sz="95850"/>
  </p:normalViewPr>
  <p:slideViewPr>
    <p:cSldViewPr snapToGrid="0">
      <p:cViewPr>
        <p:scale>
          <a:sx n="128" d="100"/>
          <a:sy n="128" d="100"/>
        </p:scale>
        <p:origin x="896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artl" userId="S::hans.hartl@pimusin.onmicrosoft.com::785791c9-151a-45e7-b0ae-25e8456ff52f" providerId="AD" clId="Web-{D942E708-8F4B-2A91-63B1-A88AA39B9D75}"/>
    <pc:docChg chg="sldOrd">
      <pc:chgData name="Hans Hartl" userId="S::hans.hartl@pimusin.onmicrosoft.com::785791c9-151a-45e7-b0ae-25e8456ff52f" providerId="AD" clId="Web-{D942E708-8F4B-2A91-63B1-A88AA39B9D75}" dt="2024-09-30T12:53:35.077" v="3"/>
      <pc:docMkLst>
        <pc:docMk/>
      </pc:docMkLst>
      <pc:sldChg chg="ord">
        <pc:chgData name="Hans Hartl" userId="S::hans.hartl@pimusin.onmicrosoft.com::785791c9-151a-45e7-b0ae-25e8456ff52f" providerId="AD" clId="Web-{D942E708-8F4B-2A91-63B1-A88AA39B9D75}" dt="2024-09-30T12:31:27.060" v="1"/>
        <pc:sldMkLst>
          <pc:docMk/>
          <pc:sldMk cId="4175416480" sldId="262"/>
        </pc:sldMkLst>
      </pc:sldChg>
      <pc:sldChg chg="ord">
        <pc:chgData name="Hans Hartl" userId="S::hans.hartl@pimusin.onmicrosoft.com::785791c9-151a-45e7-b0ae-25e8456ff52f" providerId="AD" clId="Web-{D942E708-8F4B-2A91-63B1-A88AA39B9D75}" dt="2024-09-30T12:31:39.966" v="2"/>
        <pc:sldMkLst>
          <pc:docMk/>
          <pc:sldMk cId="1386341587" sldId="270"/>
        </pc:sldMkLst>
      </pc:sldChg>
      <pc:sldChg chg="ord">
        <pc:chgData name="Hans Hartl" userId="S::hans.hartl@pimusin.onmicrosoft.com::785791c9-151a-45e7-b0ae-25e8456ff52f" providerId="AD" clId="Web-{D942E708-8F4B-2A91-63B1-A88AA39B9D75}" dt="2024-09-30T12:53:35.077" v="3"/>
        <pc:sldMkLst>
          <pc:docMk/>
          <pc:sldMk cId="2239539704" sldId="304"/>
        </pc:sldMkLst>
      </pc:sldChg>
      <pc:sldChg chg="ord">
        <pc:chgData name="Hans Hartl" userId="S::hans.hartl@pimusin.onmicrosoft.com::785791c9-151a-45e7-b0ae-25e8456ff52f" providerId="AD" clId="Web-{D942E708-8F4B-2A91-63B1-A88AA39B9D75}" dt="2024-09-30T12:10:19.236" v="0"/>
        <pc:sldMkLst>
          <pc:docMk/>
          <pc:sldMk cId="1825634" sldId="30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4D-CD48-B01B-9B57961E1E6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4D-CD48-B01B-9B57961E1E64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F4D-CD48-B01B-9B57961E1E64}"/>
              </c:ext>
            </c:extLst>
          </c:dPt>
          <c:dLbls>
            <c:dLbl>
              <c:idx val="0"/>
              <c:layout>
                <c:manualLayout>
                  <c:x val="6.9236983622009071E-2"/>
                  <c:y val="-0.26704644759520629"/>
                </c:manualLayout>
              </c:layout>
              <c:tx>
                <c:rich>
                  <a:bodyPr/>
                  <a:lstStyle/>
                  <a:p>
                    <a:fld id="{E98176F1-6C6B-2744-BFF2-A26EE2A20560}" type="VALUE">
                      <a:rPr lang="en-US" sz="2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[WERT]</a:t>
                    </a:fld>
                    <a:endParaRPr lang="de-DE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F4D-CD48-B01B-9B57961E1E64}"/>
                </c:ext>
              </c:extLst>
            </c:dLbl>
            <c:dLbl>
              <c:idx val="1"/>
              <c:layout>
                <c:manualLayout>
                  <c:x val="-6.0821905734309206E-2"/>
                  <c:y val="9.977635297375928E-2"/>
                </c:manualLayout>
              </c:layout>
              <c:tx>
                <c:rich>
                  <a:bodyPr/>
                  <a:lstStyle/>
                  <a:p>
                    <a:fld id="{AD87D13C-9D77-7244-A1C2-413F082CA719}" type="VALUE">
                      <a:rPr lang="en-US" sz="2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[WERT]</a:t>
                    </a:fld>
                    <a:endParaRPr lang="de-DE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F4D-CD48-B01B-9B57961E1E64}"/>
                </c:ext>
              </c:extLst>
            </c:dLbl>
            <c:dLbl>
              <c:idx val="2"/>
              <c:layout>
                <c:manualLayout>
                  <c:x val="-0.12007596189583662"/>
                  <c:y val="8.73090563937370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2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96C3A1E-8E1C-794B-9A80-BF4D6F83518B}" type="VALUE">
                      <a:rPr lang="en-US" sz="20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2200" b="1">
                          <a:solidFill>
                            <a:schemeClr val="bg1"/>
                          </a:solidFill>
                        </a:defRPr>
                      </a:pPr>
                      <a:t>[WERT]</a:t>
                    </a:fld>
                    <a:endParaRPr lang="de-DE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F4D-CD48-B01B-9B57961E1E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Tabelle1!$A$2:$A$4</c:f>
              <c:strCache>
                <c:ptCount val="3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</c:strCache>
            </c:strRef>
          </c:cat>
          <c:val>
            <c:numRef>
              <c:f>Tabelle1!$B$2:$B$4</c:f>
              <c:numCache>
                <c:formatCode>0%</c:formatCode>
                <c:ptCount val="3"/>
                <c:pt idx="0">
                  <c:v>0.6</c:v>
                </c:pt>
                <c:pt idx="1">
                  <c:v>0.15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F4D-CD48-B01B-9B57961E1E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62488255887537"/>
          <c:y val="3.0516197441513768E-2"/>
          <c:w val="0.76209979956521823"/>
          <c:h val="0.90409195089809957"/>
        </c:manualLayout>
      </c:layout>
      <c:doughnutChart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D1D1E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66-5842-878E-046C668152E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2-E566-5842-878E-046C668152E7}"/>
              </c:ext>
            </c:extLst>
          </c:dPt>
          <c:cat>
            <c:strRef>
              <c:f>Tabelle1!$A$2:$A$3</c:f>
              <c:strCache>
                <c:ptCount val="2"/>
                <c:pt idx="0">
                  <c:v>1. Quartal</c:v>
                </c:pt>
                <c:pt idx="1">
                  <c:v>2. Quartal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566-5842-878E-046C668152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62488255887537"/>
          <c:y val="3.0516197441513768E-2"/>
          <c:w val="0.76209979956521823"/>
          <c:h val="0.90409195089809957"/>
        </c:manualLayout>
      </c:layout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B0-1F4E-AD10-E616D998907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B0-1F4E-AD10-E616D998907D}"/>
              </c:ext>
            </c:extLst>
          </c:dPt>
          <c:cat>
            <c:strRef>
              <c:f>Tabelle1!$A$2:$A$3</c:f>
              <c:strCache>
                <c:ptCount val="2"/>
                <c:pt idx="0">
                  <c:v>1. Quartal</c:v>
                </c:pt>
                <c:pt idx="1">
                  <c:v>2. Quartal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5B0-1F4E-AD10-E616D99890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C9385-0902-3148-B397-A5E95B8C61B7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3A0D2-D543-6C44-8201-56C70C8E789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697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ull-1">
    <p:bg>
      <p:bgPr>
        <a:solidFill>
          <a:srgbClr val="E1D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96B21DB4-AF53-3872-81E8-57051A242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12" name="Titel 2">
            <a:extLst>
              <a:ext uri="{FF2B5EF4-FFF2-40B4-BE49-F238E27FC236}">
                <a16:creationId xmlns:a16="http://schemas.microsoft.com/office/drawing/2014/main" id="{C7ABAF7B-4919-8DBB-6D29-0BD6291EF2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5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pic>
        <p:nvPicPr>
          <p:cNvPr id="14" name="Grafik 13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F87BB6DD-3DBE-2B79-2D44-638DD5A8CC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Foliennummernplatzhalter 3">
            <a:extLst>
              <a:ext uri="{FF2B5EF4-FFF2-40B4-BE49-F238E27FC236}">
                <a16:creationId xmlns:a16="http://schemas.microsoft.com/office/drawing/2014/main" id="{7ADC0967-2A64-A4EC-966D-F00FFD3F5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B6218CBC-DDE1-D466-6A07-9846104C3A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2259919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Bitte tauschen</a:t>
            </a:r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  <p:pic>
        <p:nvPicPr>
          <p:cNvPr id="4" name="Grafik 3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35A61F1B-116F-0B48-1B42-DA1B06E4C8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41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oto-Full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 descr="Beschreibung einfügen">
            <a:extLst>
              <a:ext uri="{FF2B5EF4-FFF2-40B4-BE49-F238E27FC236}">
                <a16:creationId xmlns:a16="http://schemas.microsoft.com/office/drawing/2014/main" id="{537EBA4D-6B3E-EC4E-B6FD-72C1A72C82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" y="0"/>
            <a:ext cx="9143996" cy="5143500"/>
          </a:xfrm>
          <a:prstGeom prst="rect">
            <a:avLst/>
          </a:prstGeom>
          <a:noFill/>
        </p:spPr>
        <p:txBody>
          <a:bodyPr/>
          <a:lstStyle/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C3C54F2-6A0B-6AFC-CA15-C4ACC60A8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2D1BEA-71AE-9D7C-3631-E2AE3C770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D3A40D5-8340-749A-233D-50B3A7D8944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Bitte tauschen</a:t>
            </a:r>
          </a:p>
        </p:txBody>
      </p:sp>
      <p:pic>
        <p:nvPicPr>
          <p:cNvPr id="6" name="Grafik 5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51D8270C-BAE5-9B29-1403-3D1EB16B88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9" name="Untertitel 2">
            <a:extLst>
              <a:ext uri="{FF2B5EF4-FFF2-40B4-BE49-F238E27FC236}">
                <a16:creationId xmlns:a16="http://schemas.microsoft.com/office/drawing/2014/main" id="{B6C7695B-30C7-81A4-F9FE-9AA5763FB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  <p:pic>
        <p:nvPicPr>
          <p:cNvPr id="7" name="Grafik 6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FB7D0214-62FB-8DA9-0BD5-078528ACCF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4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oto-Full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 descr="Beschreibung einfügen">
            <a:extLst>
              <a:ext uri="{FF2B5EF4-FFF2-40B4-BE49-F238E27FC236}">
                <a16:creationId xmlns:a16="http://schemas.microsoft.com/office/drawing/2014/main" id="{537EBA4D-6B3E-EC4E-B6FD-72C1A72C82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" y="0"/>
            <a:ext cx="9143996" cy="5143500"/>
          </a:xfrm>
          <a:prstGeom prst="rect">
            <a:avLst/>
          </a:prstGeom>
          <a:noFill/>
        </p:spPr>
        <p:txBody>
          <a:bodyPr/>
          <a:lstStyle/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C3C54F2-6A0B-6AFC-CA15-C4ACC60A8B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 Pt.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E2D1BEA-71AE-9D7C-3631-E2AE3C7702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D3A40D5-8340-749A-233D-50B3A7D8944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8ABEE5A1-560C-B6AF-73F1-23D76781256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D4B48242-F763-E78E-A134-2CBCE5E0E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15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oto-Part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Bildplatzhalter 4" descr="Beschreibung einfügen">
            <a:extLst>
              <a:ext uri="{FF2B5EF4-FFF2-40B4-BE49-F238E27FC236}">
                <a16:creationId xmlns:a16="http://schemas.microsoft.com/office/drawing/2014/main" id="{4133663C-983E-6CCF-2C16-BD9179C027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4571999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2C53AEE-FA6E-8312-CF95-0279724E8E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2E39A95B-4D19-0E50-CFFE-2AEB5D6A42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702480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Part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7B8A8662-3CBF-CEB7-6147-B7C43F9A54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AD107493-3D00-BFFE-849A-766FDC35CD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974C78E5-7BCD-6628-CB7C-A657F90399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E8DD53A1-41A8-CEC1-894D-2132BFEFB24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AD806A2-1C02-7D49-559E-ED23F3ED0B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4133149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Part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EE000EE-77FA-1148-BB1C-C418F11E26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F8F852A-3CE5-F172-F97A-230AB3512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3037906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Agenda-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9">
            <a:extLst>
              <a:ext uri="{FF2B5EF4-FFF2-40B4-BE49-F238E27FC236}">
                <a16:creationId xmlns:a16="http://schemas.microsoft.com/office/drawing/2014/main" id="{3332AB4F-968A-D9FE-4A5F-E16B797925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943" y="1902483"/>
            <a:ext cx="6783627" cy="2895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9EF6B3B8-4317-3228-951D-011A9CDA85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8943" y="2362521"/>
            <a:ext cx="6783627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9C621088-5535-B9A1-EA94-18D7F89C3E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942" y="2851516"/>
            <a:ext cx="6783627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3" name="Textplatzhalter 9">
            <a:extLst>
              <a:ext uri="{FF2B5EF4-FFF2-40B4-BE49-F238E27FC236}">
                <a16:creationId xmlns:a16="http://schemas.microsoft.com/office/drawing/2014/main" id="{1BB60076-85FB-7D2A-3394-0EF3F572AA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8942" y="3340511"/>
            <a:ext cx="6783627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A23FC5CA-C2B9-7598-5588-63A065A0A1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941" y="3830018"/>
            <a:ext cx="6783627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pic>
        <p:nvPicPr>
          <p:cNvPr id="15" name="Grafik 14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946BE00D-8AA2-3688-4271-721987372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Foliennummernplatzhalter 3">
            <a:extLst>
              <a:ext uri="{FF2B5EF4-FFF2-40B4-BE49-F238E27FC236}">
                <a16:creationId xmlns:a16="http://schemas.microsoft.com/office/drawing/2014/main" id="{0D26D655-48DB-AC3B-19B6-2A4001D7D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FE188AD-D08D-57D3-3DDC-AEA6547B2AB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FC765D90-3D56-C06A-97EA-D373447255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2" y="289991"/>
            <a:ext cx="6165808" cy="927045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(H2)</a:t>
            </a:r>
            <a:br>
              <a:rPr lang="de-DE" dirty="0"/>
            </a:br>
            <a:r>
              <a:rPr lang="de-DE" dirty="0"/>
              <a:t>Arial, 30Pt.</a:t>
            </a:r>
          </a:p>
        </p:txBody>
      </p:sp>
    </p:spTree>
    <p:extLst>
      <p:ext uri="{BB962C8B-B14F-4D97-AF65-F5344CB8AC3E}">
        <p14:creationId xmlns:p14="http://schemas.microsoft.com/office/powerpoint/2010/main" val="1106882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Agenda-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9">
            <a:extLst>
              <a:ext uri="{FF2B5EF4-FFF2-40B4-BE49-F238E27FC236}">
                <a16:creationId xmlns:a16="http://schemas.microsoft.com/office/drawing/2014/main" id="{3332AB4F-968A-D9FE-4A5F-E16B797925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944" y="1902483"/>
            <a:ext cx="3276340" cy="2895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9EF6B3B8-4317-3228-951D-011A9CDA85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8944" y="2362521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9C621088-5535-B9A1-EA94-18D7F89C3E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943" y="2851516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3" name="Textplatzhalter 9">
            <a:extLst>
              <a:ext uri="{FF2B5EF4-FFF2-40B4-BE49-F238E27FC236}">
                <a16:creationId xmlns:a16="http://schemas.microsoft.com/office/drawing/2014/main" id="{1BB60076-85FB-7D2A-3394-0EF3F572AA8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8943" y="3340511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A23FC5CA-C2B9-7598-5588-63A065A0A1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8942" y="3830018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pic>
        <p:nvPicPr>
          <p:cNvPr id="15" name="Grafik 14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946BE00D-8AA2-3688-4271-721987372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3" name="Textplatzhalter 9">
            <a:extLst>
              <a:ext uri="{FF2B5EF4-FFF2-40B4-BE49-F238E27FC236}">
                <a16:creationId xmlns:a16="http://schemas.microsoft.com/office/drawing/2014/main" id="{161DA245-E073-3FDD-04A3-199BB39F09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76230" y="1888547"/>
            <a:ext cx="3276340" cy="2895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24" name="Textplatzhalter 9">
            <a:extLst>
              <a:ext uri="{FF2B5EF4-FFF2-40B4-BE49-F238E27FC236}">
                <a16:creationId xmlns:a16="http://schemas.microsoft.com/office/drawing/2014/main" id="{012FA0AB-937C-0703-A52A-075664C35CE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76230" y="2348585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8EE70642-D5E8-F40C-B68C-282EF0BCFF9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76229" y="2837580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20569C38-FDB7-D2C0-376F-06D405B3D85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76229" y="3326575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878F07AD-429B-F2E1-9890-89DE008299E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976228" y="3816082"/>
            <a:ext cx="3276340" cy="318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Agendapunkt</a:t>
            </a:r>
            <a:endParaRPr lang="de-DE" dirty="0"/>
          </a:p>
        </p:txBody>
      </p:sp>
      <p:sp>
        <p:nvSpPr>
          <p:cNvPr id="30" name="Foliennummernplatzhalter 3">
            <a:extLst>
              <a:ext uri="{FF2B5EF4-FFF2-40B4-BE49-F238E27FC236}">
                <a16:creationId xmlns:a16="http://schemas.microsoft.com/office/drawing/2014/main" id="{AD4E86D4-C474-9242-4BAE-9E8A5EBFE4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1" name="Fußzeilenplatzhalter 4">
            <a:extLst>
              <a:ext uri="{FF2B5EF4-FFF2-40B4-BE49-F238E27FC236}">
                <a16:creationId xmlns:a16="http://schemas.microsoft.com/office/drawing/2014/main" id="{DF2F2A0B-ECED-9AB7-95CB-4F3F30D4D91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Titel 2">
            <a:extLst>
              <a:ext uri="{FF2B5EF4-FFF2-40B4-BE49-F238E27FC236}">
                <a16:creationId xmlns:a16="http://schemas.microsoft.com/office/drawing/2014/main" id="{782CDFB5-C695-1429-5695-570E8D6E8C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2" y="289991"/>
            <a:ext cx="6165808" cy="927045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(H2)</a:t>
            </a:r>
            <a:br>
              <a:rPr lang="de-DE" dirty="0"/>
            </a:br>
            <a:r>
              <a:rPr lang="de-DE" dirty="0"/>
              <a:t>Arial, 30Pt.</a:t>
            </a:r>
          </a:p>
        </p:txBody>
      </p:sp>
    </p:spTree>
    <p:extLst>
      <p:ext uri="{BB962C8B-B14F-4D97-AF65-F5344CB8AC3E}">
        <p14:creationId xmlns:p14="http://schemas.microsoft.com/office/powerpoint/2010/main" val="201516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-Keyvisual-Part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EE000EE-77FA-1148-BB1C-C418F11E26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792B9BD-CD02-41F4-1749-5C17DB40687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3764874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-Foto-Part-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Bildplatzhalter 4" descr="Beschreibung einfügen">
            <a:extLst>
              <a:ext uri="{FF2B5EF4-FFF2-40B4-BE49-F238E27FC236}">
                <a16:creationId xmlns:a16="http://schemas.microsoft.com/office/drawing/2014/main" id="{4133663C-983E-6CCF-2C16-BD9179C027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4571999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2C53AEE-FA6E-8312-CF95-0279724E8E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8D634642-9A68-4130-350C-1359EC80CE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205306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ull-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1D44BF7A-8C0C-3507-05DA-B3EEF1079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AC63DF1-3FAF-D8FC-80B8-8B9A4A14C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 Titelfolie</a:t>
            </a: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E0165F8A-EC2F-9B79-3FD3-2BCA903BCF3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Bitte tauschen</a:t>
            </a: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413FF87B-1D49-AEB8-5F53-9D58A19095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904AEC71-6D19-F74C-F1CF-6E35FFC6F8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2838562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F422B2AC-F495-D96E-9A92-D3716860D3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CC4F621D-C3AC-665E-1CD7-05C6AC68B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5263" y="1509901"/>
            <a:ext cx="595688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34EC80-602B-31C1-3379-57E5C619AB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140427-803B-DB86-7207-43C6BC4B233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53BF2F6B-192A-A842-A865-A811A5E0DA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3" y="2967015"/>
            <a:ext cx="5956886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3177761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F0932945-2E59-0B5A-3465-2F8C5984FF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5263" y="1509901"/>
            <a:ext cx="595688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6" name="Foliennummernplatzhalter 3">
            <a:extLst>
              <a:ext uri="{FF2B5EF4-FFF2-40B4-BE49-F238E27FC236}">
                <a16:creationId xmlns:a16="http://schemas.microsoft.com/office/drawing/2014/main" id="{694D0149-8603-8B2D-B6E3-CAA0166C8CA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84BB58FE-1B0C-DBEF-3ECA-6CFF9CE8E7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8FD482F-AB6D-492D-41F7-51F84EE006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3" y="2967015"/>
            <a:ext cx="5956886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36275706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Illustration-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F422B2AC-F495-D96E-9A92-D3716860D3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CC4F621D-C3AC-665E-1CD7-05C6AC68B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5263" y="1509901"/>
            <a:ext cx="595688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34EC80-602B-31C1-3379-57E5C619AB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C683BAF0-80D8-31FE-3F75-4CE8BE9CEF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28051599-87D5-8538-30DC-3BDE9DC0E5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3" y="2967015"/>
            <a:ext cx="5956886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418368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3-zeilige Headline (H2), </a:t>
            </a:r>
            <a:br>
              <a:rPr lang="de-DE" dirty="0"/>
            </a:br>
            <a:r>
              <a:rPr lang="de-DE" dirty="0"/>
              <a:t>Arial 30Pt.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EE000EE-77FA-1148-BB1C-C418F11E26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6D3A9D-2E64-A3F1-F833-1EE85D5BDD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2095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2" name="Titel 2">
            <a:extLst>
              <a:ext uri="{FF2B5EF4-FFF2-40B4-BE49-F238E27FC236}">
                <a16:creationId xmlns:a16="http://schemas.microsoft.com/office/drawing/2014/main" id="{95049A94-F707-32BB-2BBE-36A100ADB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9455" y="1509901"/>
            <a:ext cx="3822694" cy="125533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3-zeilige Headline (H2), </a:t>
            </a:r>
            <a:br>
              <a:rPr lang="de-DE" dirty="0"/>
            </a:br>
            <a:r>
              <a:rPr lang="de-DE" dirty="0"/>
              <a:t>Arial 30Pt.</a:t>
            </a:r>
            <a:br>
              <a:rPr lang="de-DE" dirty="0"/>
            </a:br>
            <a:endParaRPr lang="de-DE" dirty="0"/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EE000EE-77FA-1148-BB1C-C418F11E26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4F33F84-3F3A-7534-4C3F-AF08A3A351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3" y="2967015"/>
            <a:ext cx="3822694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7158135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5" name="Titel 2">
            <a:extLst>
              <a:ext uri="{FF2B5EF4-FFF2-40B4-BE49-F238E27FC236}">
                <a16:creationId xmlns:a16="http://schemas.microsoft.com/office/drawing/2014/main" id="{DBAB7D33-3F6B-F1E4-7EB6-BF8158002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5263" y="1509901"/>
            <a:ext cx="5956886" cy="84141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(H2), </a:t>
            </a:r>
            <a:br>
              <a:rPr lang="de-DE" dirty="0"/>
            </a:br>
            <a:r>
              <a:rPr lang="de-DE" dirty="0"/>
              <a:t>Arial 30Pt.</a:t>
            </a:r>
          </a:p>
        </p:txBody>
      </p:sp>
      <p:sp>
        <p:nvSpPr>
          <p:cNvPr id="2" name="Foliennummernplatzhalter 3">
            <a:extLst>
              <a:ext uri="{FF2B5EF4-FFF2-40B4-BE49-F238E27FC236}">
                <a16:creationId xmlns:a16="http://schemas.microsoft.com/office/drawing/2014/main" id="{A1C26927-25C4-653D-C6AA-0F6940BEE8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E059F17D-9C51-91B9-7D79-D9B7CE682F1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6" name="Untertitel 2">
            <a:extLst>
              <a:ext uri="{FF2B5EF4-FFF2-40B4-BE49-F238E27FC236}">
                <a16:creationId xmlns:a16="http://schemas.microsoft.com/office/drawing/2014/main" id="{A05CD454-0535-3A36-2777-C981A773911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1" y="2571751"/>
            <a:ext cx="5956886" cy="1329862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709655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5" name="Titel 2">
            <a:extLst>
              <a:ext uri="{FF2B5EF4-FFF2-40B4-BE49-F238E27FC236}">
                <a16:creationId xmlns:a16="http://schemas.microsoft.com/office/drawing/2014/main" id="{DBAB7D33-3F6B-F1E4-7EB6-BF8158002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5263" y="1509901"/>
            <a:ext cx="5956886" cy="84141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 </a:t>
            </a:r>
            <a:br>
              <a:rPr lang="de-DE" dirty="0"/>
            </a:br>
            <a:r>
              <a:rPr lang="de-DE" dirty="0"/>
              <a:t>Arial 30Pt.</a:t>
            </a:r>
          </a:p>
        </p:txBody>
      </p:sp>
      <p:sp>
        <p:nvSpPr>
          <p:cNvPr id="18" name="Foliennummernplatzhalter 3">
            <a:extLst>
              <a:ext uri="{FF2B5EF4-FFF2-40B4-BE49-F238E27FC236}">
                <a16:creationId xmlns:a16="http://schemas.microsoft.com/office/drawing/2014/main" id="{79265456-D497-7C2F-7201-DCEE4E701E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Fußzeilenplatzhalter 4">
            <a:extLst>
              <a:ext uri="{FF2B5EF4-FFF2-40B4-BE49-F238E27FC236}">
                <a16:creationId xmlns:a16="http://schemas.microsoft.com/office/drawing/2014/main" id="{4D07D0CD-7331-6E3E-14AF-332EE7A70DA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9469D55C-84E5-D306-7E7E-DFDBE37811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1" y="2571751"/>
            <a:ext cx="5956886" cy="1329862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6766664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Bild-Text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17911F4-4802-C6DA-F61B-A01ED86D0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B4D974AA-0427-736E-AA83-8349D7FD4D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Bildplatzhalter 4" descr="Beschreibung einfügen">
            <a:extLst>
              <a:ext uri="{FF2B5EF4-FFF2-40B4-BE49-F238E27FC236}">
                <a16:creationId xmlns:a16="http://schemas.microsoft.com/office/drawing/2014/main" id="{4133663C-983E-6CCF-2C16-BD9179C027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4571999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2C53AEE-FA6E-8312-CF95-0279724E8E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B61964ED-3F81-F102-173C-7D64860AB0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869454" y="1503885"/>
            <a:ext cx="3822695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31550066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Text-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Foliennummernplatzhalter 3">
            <a:extLst>
              <a:ext uri="{FF2B5EF4-FFF2-40B4-BE49-F238E27FC236}">
                <a16:creationId xmlns:a16="http://schemas.microsoft.com/office/drawing/2014/main" id="{A1C26927-25C4-653D-C6AA-0F6940BEE8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E059F17D-9C51-91B9-7D79-D9B7CE682F1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0F8CFE91-8708-0708-C813-4964AD3D3E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4" y="1503885"/>
            <a:ext cx="5956885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11854868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Keyvisual-Text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8" name="Foliennummernplatzhalter 3">
            <a:extLst>
              <a:ext uri="{FF2B5EF4-FFF2-40B4-BE49-F238E27FC236}">
                <a16:creationId xmlns:a16="http://schemas.microsoft.com/office/drawing/2014/main" id="{79265456-D497-7C2F-7201-DCEE4E701E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Fußzeilenplatzhalter 4">
            <a:extLst>
              <a:ext uri="{FF2B5EF4-FFF2-40B4-BE49-F238E27FC236}">
                <a16:creationId xmlns:a16="http://schemas.microsoft.com/office/drawing/2014/main" id="{4D07D0CD-7331-6E3E-14AF-332EE7A70DA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66623798-B0A1-BD04-DACB-B7F7950E9F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2735264" y="1503885"/>
            <a:ext cx="5956885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230359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Full-4">
    <p:bg>
      <p:bgPr>
        <a:solidFill>
          <a:srgbClr val="0034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AC26DF40-19D7-B7BF-424F-63A4381CE4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3" name="Foliennummernplatzhalter 3">
            <a:extLst>
              <a:ext uri="{FF2B5EF4-FFF2-40B4-BE49-F238E27FC236}">
                <a16:creationId xmlns:a16="http://schemas.microsoft.com/office/drawing/2014/main" id="{0663E121-F2B3-B510-AB25-8D30ABDF8B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1F5C2CE4-FBCF-38F8-8B72-5538EBAC5B0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7853544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Bulletpoints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2">
            <a:extLst>
              <a:ext uri="{FF2B5EF4-FFF2-40B4-BE49-F238E27FC236}">
                <a16:creationId xmlns:a16="http://schemas.microsoft.com/office/drawing/2014/main" id="{6B0E6B56-C4F1-8512-ED8C-9BEA2D24317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8944" y="2651972"/>
            <a:ext cx="7092949" cy="805286"/>
          </a:xfrm>
          <a:prstGeom prst="rect">
            <a:avLst/>
          </a:prstGeom>
        </p:spPr>
        <p:txBody>
          <a:bodyPr lIns="0" rIns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Punkt 1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dirty="0"/>
              <a:t>Punkt 2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e-DE" dirty="0"/>
          </a:p>
          <a:p>
            <a:endParaRPr lang="de-DE" dirty="0"/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7A1C620C-EA90-D478-E75B-BB07092999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7092950" cy="927045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(H2)</a:t>
            </a:r>
            <a:br>
              <a:rPr lang="de-DE" dirty="0"/>
            </a:br>
            <a:r>
              <a:rPr lang="de-DE" dirty="0"/>
              <a:t>Arial, 30Pt.</a:t>
            </a:r>
          </a:p>
        </p:txBody>
      </p:sp>
      <p:pic>
        <p:nvPicPr>
          <p:cNvPr id="15" name="Grafik 14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8649EA9A-241A-5D52-6941-AE577076AF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6" name="Foliennummernplatzhalter 3">
            <a:extLst>
              <a:ext uri="{FF2B5EF4-FFF2-40B4-BE49-F238E27FC236}">
                <a16:creationId xmlns:a16="http://schemas.microsoft.com/office/drawing/2014/main" id="{CA09A560-3AE5-E041-EFA5-4CACB1AAD0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C6E235DE-9408-D67C-2B8A-ADEAF8A3E9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98295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ext-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7C64888-87DF-D0FF-AD1B-341634BD37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8" name="Foliennummernplatzhalter 3">
            <a:extLst>
              <a:ext uri="{FF2B5EF4-FFF2-40B4-BE49-F238E27FC236}">
                <a16:creationId xmlns:a16="http://schemas.microsoft.com/office/drawing/2014/main" id="{79265456-D497-7C2F-7201-DCEE4E701E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9" name="Fußzeilenplatzhalter 4">
            <a:extLst>
              <a:ext uri="{FF2B5EF4-FFF2-40B4-BE49-F238E27FC236}">
                <a16:creationId xmlns:a16="http://schemas.microsoft.com/office/drawing/2014/main" id="{4D07D0CD-7331-6E3E-14AF-332EE7A70DA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10" name="Untertitel 2">
            <a:extLst>
              <a:ext uri="{FF2B5EF4-FFF2-40B4-BE49-F238E27FC236}">
                <a16:creationId xmlns:a16="http://schemas.microsoft.com/office/drawing/2014/main" id="{C4DAD704-CDF2-092C-1EB0-A3D8FACD12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4" y="1503885"/>
            <a:ext cx="6165805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274456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ext-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5615590F-F911-3472-DCC2-D516847A71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5B80FD7-4E2B-526E-3CA8-A843988676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Fußzeilenplatzhalter 4">
            <a:extLst>
              <a:ext uri="{FF2B5EF4-FFF2-40B4-BE49-F238E27FC236}">
                <a16:creationId xmlns:a16="http://schemas.microsoft.com/office/drawing/2014/main" id="{F36DCB21-26D8-5140-83E6-8F562F27F77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7063CC86-6742-837D-2C3D-D0BA3CF69E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2" y="289991"/>
            <a:ext cx="6165808" cy="891109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3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(H2)</a:t>
            </a:r>
            <a:br>
              <a:rPr lang="de-DE" dirty="0"/>
            </a:br>
            <a:r>
              <a:rPr lang="de-DE" dirty="0"/>
              <a:t>Arial, 30Pt.</a:t>
            </a:r>
          </a:p>
        </p:txBody>
      </p:sp>
      <p:sp>
        <p:nvSpPr>
          <p:cNvPr id="9" name="Untertitel 2">
            <a:extLst>
              <a:ext uri="{FF2B5EF4-FFF2-40B4-BE49-F238E27FC236}">
                <a16:creationId xmlns:a16="http://schemas.microsoft.com/office/drawing/2014/main" id="{BED6DD3A-969B-AF3D-111C-E2FA6296CF3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4" y="1503885"/>
            <a:ext cx="6969348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21503657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ext-3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5615590F-F911-3472-DCC2-D516847A71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19" name="Foliennummernplatzhalter 3">
            <a:extLst>
              <a:ext uri="{FF2B5EF4-FFF2-40B4-BE49-F238E27FC236}">
                <a16:creationId xmlns:a16="http://schemas.microsoft.com/office/drawing/2014/main" id="{25B80FD7-4E2B-526E-3CA8-A843988676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Fußzeilenplatzhalter 4">
            <a:extLst>
              <a:ext uri="{FF2B5EF4-FFF2-40B4-BE49-F238E27FC236}">
                <a16:creationId xmlns:a16="http://schemas.microsoft.com/office/drawing/2014/main" id="{F36DCB21-26D8-5140-83E6-8F562F27F77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5" name="Untertitel 2">
            <a:extLst>
              <a:ext uri="{FF2B5EF4-FFF2-40B4-BE49-F238E27FC236}">
                <a16:creationId xmlns:a16="http://schemas.microsoft.com/office/drawing/2014/main" id="{A568100E-916C-3AAA-15D5-4528280353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4" y="1503885"/>
            <a:ext cx="6969348" cy="2458515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  <p:sp>
        <p:nvSpPr>
          <p:cNvPr id="2" name="Titel 2">
            <a:extLst>
              <a:ext uri="{FF2B5EF4-FFF2-40B4-BE49-F238E27FC236}">
                <a16:creationId xmlns:a16="http://schemas.microsoft.com/office/drawing/2014/main" id="{C3E55F00-35CC-DEDD-D04B-ED583F79AE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(H3)</a:t>
            </a:r>
            <a:br>
              <a:rPr lang="de-DE" dirty="0"/>
            </a:br>
            <a:r>
              <a:rPr lang="de-DE" dirty="0"/>
              <a:t>Arial 20 Pt.</a:t>
            </a:r>
          </a:p>
        </p:txBody>
      </p:sp>
    </p:spTree>
    <p:extLst>
      <p:ext uri="{BB962C8B-B14F-4D97-AF65-F5344CB8AC3E}">
        <p14:creationId xmlns:p14="http://schemas.microsoft.com/office/powerpoint/2010/main" val="2411158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Bild-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BD028FA-18BA-0C66-88EF-1B7C52197D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BE85965-25E1-E0FA-ADD1-AF0B002AC0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Bildplatzhalter 4" descr="Beschreibung einfügen">
            <a:extLst>
              <a:ext uri="{FF2B5EF4-FFF2-40B4-BE49-F238E27FC236}">
                <a16:creationId xmlns:a16="http://schemas.microsoft.com/office/drawing/2014/main" id="{09FD12FB-D28A-B2ED-EC77-1C41209B9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16815" y="316841"/>
            <a:ext cx="3077162" cy="4006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Bildplatzhalter 4" descr="Beschreibung einfügen">
            <a:extLst>
              <a:ext uri="{FF2B5EF4-FFF2-40B4-BE49-F238E27FC236}">
                <a16:creationId xmlns:a16="http://schemas.microsoft.com/office/drawing/2014/main" id="{43E5CD4E-8328-4424-0933-003AB97DB2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943" y="316841"/>
            <a:ext cx="3077162" cy="4006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pic>
        <p:nvPicPr>
          <p:cNvPr id="12" name="Grafik 11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B663E919-859A-8DF9-FA4D-5D1154DBE6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4845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Bild-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4" descr="Beschreibung einfügen">
            <a:extLst>
              <a:ext uri="{FF2B5EF4-FFF2-40B4-BE49-F238E27FC236}">
                <a16:creationId xmlns:a16="http://schemas.microsoft.com/office/drawing/2014/main" id="{BA4E22B6-B39B-08D2-8EFE-F5B4871775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" y="0"/>
            <a:ext cx="9143996" cy="5143500"/>
          </a:xfrm>
          <a:prstGeom prst="rect">
            <a:avLst/>
          </a:prstGeom>
          <a:noFill/>
        </p:spPr>
        <p:txBody>
          <a:bodyPr/>
          <a:lstStyle/>
          <a:p>
            <a:endParaRPr lang="de-DE" dirty="0"/>
          </a:p>
        </p:txBody>
      </p:sp>
      <p:pic>
        <p:nvPicPr>
          <p:cNvPr id="8" name="Grafik 7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30BF57F4-FCB5-E931-9884-0AA5C087FD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74A8EAAB-75A0-0C05-C57F-4FABCBC3D2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/>
          <a:p>
            <a:fld id="{D6AEA66D-F1F2-7144-B70D-6B7752E54E4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946AD485-17F3-09CF-540B-630680ACC01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7727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Bild-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4" descr="Beschreibung einfügen">
            <a:extLst>
              <a:ext uri="{FF2B5EF4-FFF2-40B4-BE49-F238E27FC236}">
                <a16:creationId xmlns:a16="http://schemas.microsoft.com/office/drawing/2014/main" id="{BA4E22B6-B39B-08D2-8EFE-F5B4871775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" y="0"/>
            <a:ext cx="9143996" cy="5143500"/>
          </a:xfrm>
          <a:prstGeom prst="rect">
            <a:avLst/>
          </a:prstGeom>
          <a:noFill/>
        </p:spPr>
        <p:txBody>
          <a:bodyPr/>
          <a:lstStyle/>
          <a:p>
            <a:endParaRPr lang="de-DE" dirty="0"/>
          </a:p>
        </p:txBody>
      </p:sp>
      <p:pic>
        <p:nvPicPr>
          <p:cNvPr id="2" name="Grafik 1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1B0FCA1A-5ECC-5E34-5A81-F029E74785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A261E94E-17CB-2661-CA84-09DAEB4BB8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F89FF2B-E9E3-4775-272D-B0B009DAFC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0636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ext-Bild-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BD028FA-18BA-0C66-88EF-1B7C52197D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BE85965-25E1-E0FA-ADD1-AF0B002AC0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Bildplatzhalter 4" descr="Beschreibung einfügen">
            <a:extLst>
              <a:ext uri="{FF2B5EF4-FFF2-40B4-BE49-F238E27FC236}">
                <a16:creationId xmlns:a16="http://schemas.microsoft.com/office/drawing/2014/main" id="{09FD12FB-D28A-B2ED-EC77-1C41209B9A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4987" y="316841"/>
            <a:ext cx="3077162" cy="4006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0" name="Titel 2">
            <a:extLst>
              <a:ext uri="{FF2B5EF4-FFF2-40B4-BE49-F238E27FC236}">
                <a16:creationId xmlns:a16="http://schemas.microsoft.com/office/drawing/2014/main" id="{27023B62-088B-BEB9-4EBB-D79526CDFB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4631695" cy="5571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(H3)</a:t>
            </a:r>
            <a:br>
              <a:rPr lang="de-DE" dirty="0"/>
            </a:br>
            <a:r>
              <a:rPr lang="de-DE" dirty="0"/>
              <a:t>Arial 20 Pt.</a:t>
            </a:r>
          </a:p>
        </p:txBody>
      </p:sp>
      <p:sp>
        <p:nvSpPr>
          <p:cNvPr id="7" name="Untertitel 2">
            <a:extLst>
              <a:ext uri="{FF2B5EF4-FFF2-40B4-BE49-F238E27FC236}">
                <a16:creationId xmlns:a16="http://schemas.microsoft.com/office/drawing/2014/main" id="{8DEFA13B-1255-511C-86F2-99D6872F86A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4" y="1503885"/>
            <a:ext cx="4631695" cy="2819920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Text, Arial 18Pt.</a:t>
            </a:r>
          </a:p>
        </p:txBody>
      </p:sp>
    </p:spTree>
    <p:extLst>
      <p:ext uri="{BB962C8B-B14F-4D97-AF65-F5344CB8AC3E}">
        <p14:creationId xmlns:p14="http://schemas.microsoft.com/office/powerpoint/2010/main" val="22438695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ext-Bild-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BD028FA-18BA-0C66-88EF-1B7C52197D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BE85965-25E1-E0FA-ADD1-AF0B002AC0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B663E919-859A-8DF9-FA4D-5D1154DBE6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Bildplatzhalter 11" descr="Beschreibung einfügen">
            <a:extLst>
              <a:ext uri="{FF2B5EF4-FFF2-40B4-BE49-F238E27FC236}">
                <a16:creationId xmlns:a16="http://schemas.microsoft.com/office/drawing/2014/main" id="{204174E4-3EC4-0CAF-177F-8BD9F3F3F1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17064" y="288011"/>
            <a:ext cx="3044649" cy="2283740"/>
          </a:xfrm>
          <a:prstGeom prst="rect">
            <a:avLst/>
          </a:pr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Textplatzhalter 8">
            <a:extLst>
              <a:ext uri="{FF2B5EF4-FFF2-40B4-BE49-F238E27FC236}">
                <a16:creationId xmlns:a16="http://schemas.microsoft.com/office/drawing/2014/main" id="{65F50BAC-90FD-4FE7-0C77-6F78491851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7065" y="2777748"/>
            <a:ext cx="3044648" cy="144651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Text, 18 Pt.</a:t>
            </a:r>
          </a:p>
        </p:txBody>
      </p:sp>
      <p:sp>
        <p:nvSpPr>
          <p:cNvPr id="7" name="Bildplatzhalter 11" descr="Beschreibung einfügen">
            <a:extLst>
              <a:ext uri="{FF2B5EF4-FFF2-40B4-BE49-F238E27FC236}">
                <a16:creationId xmlns:a16="http://schemas.microsoft.com/office/drawing/2014/main" id="{87CF2A8B-84A8-BB59-9F86-3E0CE22DD31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954028" y="288011"/>
            <a:ext cx="3044649" cy="2283740"/>
          </a:xfrm>
          <a:prstGeom prst="rect">
            <a:avLst/>
          </a:pr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Textplatzhalter 8">
            <a:extLst>
              <a:ext uri="{FF2B5EF4-FFF2-40B4-BE49-F238E27FC236}">
                <a16:creationId xmlns:a16="http://schemas.microsoft.com/office/drawing/2014/main" id="{3FEC885E-A6BC-BE5B-3D5C-776C035D6D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54029" y="2777748"/>
            <a:ext cx="3044648" cy="1446516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Text, 18 Pt.</a:t>
            </a:r>
          </a:p>
        </p:txBody>
      </p:sp>
    </p:spTree>
    <p:extLst>
      <p:ext uri="{BB962C8B-B14F-4D97-AF65-F5344CB8AC3E}">
        <p14:creationId xmlns:p14="http://schemas.microsoft.com/office/powerpoint/2010/main" val="2458370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FD94A-3C18-AB16-0435-32825EBFD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3474FA-829D-2753-4776-D864EB0B27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" name="Grafik 9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D6EA6A4D-C92E-F8AE-7DD0-6AC95303D6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E370B4E9-E0F9-8AFF-16D2-630F4A1934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2-zeilige Headline (H3)</a:t>
            </a:r>
            <a:br>
              <a:rPr lang="de-DE" dirty="0"/>
            </a:br>
            <a:r>
              <a:rPr lang="de-DE" dirty="0"/>
              <a:t>Arial 20 Pt.</a:t>
            </a:r>
          </a:p>
        </p:txBody>
      </p:sp>
    </p:spTree>
    <p:extLst>
      <p:ext uri="{BB962C8B-B14F-4D97-AF65-F5344CB8AC3E}">
        <p14:creationId xmlns:p14="http://schemas.microsoft.com/office/powerpoint/2010/main" val="141418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1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6638847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Illustrationen-1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213F705-7BC2-19E6-EB8D-6AF2DE6F1D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ABA0AD-CC00-C3B1-F08A-377C113128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4C3C59C-56EA-7D7D-2464-F44C431194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Illustrationen – Bildung</a:t>
            </a:r>
          </a:p>
        </p:txBody>
      </p:sp>
    </p:spTree>
    <p:extLst>
      <p:ext uri="{BB962C8B-B14F-4D97-AF65-F5344CB8AC3E}">
        <p14:creationId xmlns:p14="http://schemas.microsoft.com/office/powerpoint/2010/main" val="1337319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Illustrationen-2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213F705-7BC2-19E6-EB8D-6AF2DE6F1D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ABA0AD-CC00-C3B1-F08A-377C113128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4C3C59C-56EA-7D7D-2464-F44C431194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Illustrationen – Kita und Schule</a:t>
            </a:r>
          </a:p>
        </p:txBody>
      </p:sp>
    </p:spTree>
    <p:extLst>
      <p:ext uri="{BB962C8B-B14F-4D97-AF65-F5344CB8AC3E}">
        <p14:creationId xmlns:p14="http://schemas.microsoft.com/office/powerpoint/2010/main" val="33460333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Icons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213F705-7BC2-19E6-EB8D-6AF2DE6F1D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ABA0AD-CC00-C3B1-F08A-377C113128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4C3C59C-56EA-7D7D-2464-F44C431194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Icons</a:t>
            </a:r>
          </a:p>
        </p:txBody>
      </p:sp>
    </p:spTree>
    <p:extLst>
      <p:ext uri="{BB962C8B-B14F-4D97-AF65-F5344CB8AC3E}">
        <p14:creationId xmlns:p14="http://schemas.microsoft.com/office/powerpoint/2010/main" val="3219996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-Tags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213F705-7BC2-19E6-EB8D-6AF2DE6F1D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ABA0AD-CC00-C3B1-F08A-377C113128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4C3C59C-56EA-7D7D-2464-F44C431194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4" y="317517"/>
            <a:ext cx="6165805" cy="557118"/>
          </a:xfrm>
          <a:prstGeom prst="rect">
            <a:avLst/>
          </a:prstGeom>
        </p:spPr>
        <p:txBody>
          <a:bodyPr lIns="0" rIns="0" anchor="t" anchorCtr="0">
            <a:no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Tags</a:t>
            </a:r>
          </a:p>
        </p:txBody>
      </p:sp>
    </p:spTree>
    <p:extLst>
      <p:ext uri="{BB962C8B-B14F-4D97-AF65-F5344CB8AC3E}">
        <p14:creationId xmlns:p14="http://schemas.microsoft.com/office/powerpoint/2010/main" val="75246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66937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2815395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95022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16209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folie-Keyvisual-Full-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2">
            <a:extLst>
              <a:ext uri="{FF2B5EF4-FFF2-40B4-BE49-F238E27FC236}">
                <a16:creationId xmlns:a16="http://schemas.microsoft.com/office/drawing/2014/main" id="{2AEAE7C5-A028-27F7-984E-25A9E4F03E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943" y="1509901"/>
            <a:ext cx="6165806" cy="1248007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Headline (H1),</a:t>
            </a:r>
            <a:br>
              <a:rPr lang="de-DE" dirty="0"/>
            </a:br>
            <a:r>
              <a:rPr lang="de-DE" dirty="0"/>
              <a:t>Arial 45Pt.</a:t>
            </a:r>
          </a:p>
        </p:txBody>
      </p:sp>
      <p:sp>
        <p:nvSpPr>
          <p:cNvPr id="9" name="Foliennummernplatzhalter 3">
            <a:extLst>
              <a:ext uri="{FF2B5EF4-FFF2-40B4-BE49-F238E27FC236}">
                <a16:creationId xmlns:a16="http://schemas.microsoft.com/office/drawing/2014/main" id="{53BAAA26-F896-7B7C-56EE-98A494947B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27AE6F-5A93-104C-9F61-6C613AA4AA2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Grafik 10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90C82F16-3EDA-8B89-E278-16725801EB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CA790291-D26F-FE43-2924-879575484ED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Bitte tauschen</a:t>
            </a:r>
            <a:endParaRPr lang="de-DE" dirty="0"/>
          </a:p>
        </p:txBody>
      </p:sp>
      <p:sp>
        <p:nvSpPr>
          <p:cNvPr id="2" name="Untertitel 2">
            <a:extLst>
              <a:ext uri="{FF2B5EF4-FFF2-40B4-BE49-F238E27FC236}">
                <a16:creationId xmlns:a16="http://schemas.microsoft.com/office/drawing/2014/main" id="{06449C72-D6C4-68B5-FFFA-EE5ED1BE72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468943" y="2967015"/>
            <a:ext cx="6165805" cy="934597"/>
          </a:xfrm>
          <a:prstGeom prst="rect">
            <a:avLst/>
          </a:prstGeom>
        </p:spPr>
        <p:txBody>
          <a:bodyPr lIns="0" tIns="46800" rIns="0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Subline</a:t>
            </a:r>
            <a:r>
              <a:rPr lang="de-DE" dirty="0"/>
              <a:t>, Arial 18Pt.</a:t>
            </a:r>
          </a:p>
        </p:txBody>
      </p:sp>
    </p:spTree>
    <p:extLst>
      <p:ext uri="{BB962C8B-B14F-4D97-AF65-F5344CB8AC3E}">
        <p14:creationId xmlns:p14="http://schemas.microsoft.com/office/powerpoint/2010/main" val="174717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8E9427F5-6542-5027-5181-561B44D98B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8943" y="4727824"/>
            <a:ext cx="1964924" cy="156593"/>
          </a:xfrm>
          <a:prstGeom prst="rect">
            <a:avLst/>
          </a:prstGeom>
        </p:spPr>
        <p:txBody>
          <a:bodyPr lIns="0" tIns="36000" rIns="0" bIns="0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Bitte tauschen</a:t>
            </a:r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6FCC54CD-87EB-D1AE-6121-3B30DDC36F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34749" y="4806121"/>
            <a:ext cx="2057400" cy="156593"/>
          </a:xfrm>
          <a:prstGeom prst="rect">
            <a:avLst/>
          </a:prstGeom>
        </p:spPr>
        <p:txBody>
          <a:bodyPr lIns="0" tIns="36000" rIns="0" bIns="0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C4898FC-FE5A-4D41-82F5-199DC319BEA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455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710" r:id="rId4"/>
    <p:sldLayoutId id="2147483699" r:id="rId5"/>
    <p:sldLayoutId id="2147483711" r:id="rId6"/>
    <p:sldLayoutId id="2147483712" r:id="rId7"/>
    <p:sldLayoutId id="2147483714" r:id="rId8"/>
    <p:sldLayoutId id="2147483713" r:id="rId9"/>
    <p:sldLayoutId id="2147483715" r:id="rId10"/>
    <p:sldLayoutId id="2147483688" r:id="rId11"/>
    <p:sldLayoutId id="2147483687" r:id="rId12"/>
    <p:sldLayoutId id="2147483685" r:id="rId13"/>
    <p:sldLayoutId id="2147483670" r:id="rId14"/>
    <p:sldLayoutId id="2147483666" r:id="rId15"/>
    <p:sldLayoutId id="2147483676" r:id="rId16"/>
    <p:sldLayoutId id="2147483675" r:id="rId17"/>
    <p:sldLayoutId id="2147483678" r:id="rId18"/>
    <p:sldLayoutId id="2147483684" r:id="rId19"/>
    <p:sldLayoutId id="2147483693" r:id="rId20"/>
    <p:sldLayoutId id="2147483682" r:id="rId21"/>
    <p:sldLayoutId id="2147483669" r:id="rId22"/>
    <p:sldLayoutId id="2147483681" r:id="rId23"/>
    <p:sldLayoutId id="2147483679" r:id="rId24"/>
    <p:sldLayoutId id="2147483683" r:id="rId25"/>
    <p:sldLayoutId id="2147483695" r:id="rId26"/>
    <p:sldLayoutId id="2147483696" r:id="rId27"/>
    <p:sldLayoutId id="2147483694" r:id="rId28"/>
    <p:sldLayoutId id="2147483665" r:id="rId29"/>
    <p:sldLayoutId id="2147483672" r:id="rId30"/>
    <p:sldLayoutId id="2147483697" r:id="rId31"/>
    <p:sldLayoutId id="2147483673" r:id="rId32"/>
    <p:sldLayoutId id="2147483700" r:id="rId33"/>
    <p:sldLayoutId id="2147483689" r:id="rId34"/>
    <p:sldLayoutId id="2147483706" r:id="rId35"/>
    <p:sldLayoutId id="2147483707" r:id="rId36"/>
    <p:sldLayoutId id="2147483690" r:id="rId37"/>
    <p:sldLayoutId id="2147483701" r:id="rId38"/>
    <p:sldLayoutId id="2147483692" r:id="rId39"/>
    <p:sldLayoutId id="2147483703" r:id="rId40"/>
    <p:sldLayoutId id="2147483708" r:id="rId41"/>
    <p:sldLayoutId id="2147483709" r:id="rId42"/>
    <p:sldLayoutId id="2147483704" r:id="rId4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6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3976C2-8B7F-4534-3D30-590D9E484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D86204-78F9-49A4-519F-098AB803DD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8661D80C-EE07-FA4F-10C2-92975F8AE0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C69A6890-0356-9797-C8B6-16CEB4EC0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85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BB2CBB-D169-509D-7914-50A3A9397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4F0D191-B446-C1F0-3B43-5866F91217E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A482B210-061A-E310-2356-59EFF1427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DCBA23A0-3CB6-3537-3F83-D6DCE782F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359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3AB1AF-B8EB-7C50-8D20-1E25AA708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ADD0481-3E82-4287-94C6-958174F5BA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389BC995-CD50-FE83-6153-C4ABA0233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7ECE5683-C879-8F05-8D48-ED7E3EB98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51" y="4701537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97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38923D2-8578-25AD-B0B2-0F18424E2C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2D7B5C-228F-F005-5A05-5FE85D2A55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E12EA2-5E52-557B-BE25-5883073C80F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480D821-50A2-59EA-F721-D10E01177A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89D2039-236F-72FD-86F0-CFD7E98A26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EA8E5B-C0B5-F9A8-EB88-005C4AB4EDC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A8624F6-DC0F-9DA9-4640-0DCDF81E9C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D6BA1325-09DC-2391-520C-3B02DDE7C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5104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581DF60-41A6-1551-8296-8669CF3F55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E2D8AD-F06C-8A06-FCAA-9205B0363C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870B0F-FBB7-F7E4-1191-19E9DEC4CD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C72DBB5-F6CB-E95C-C652-26193A3E0E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5750E6D-B1F4-4CC0-FF2C-A28E6DAF39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D75B341-FAE6-CB40-9F8C-7EDABA514E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85000" lnSpcReduction="20000"/>
          </a:bodyPr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87F48717-62C4-D259-9706-04995924EE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570D8BC-9D2A-8B18-4B84-8A74F594236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DCE14BC-A31B-DB7D-EB84-D38331516CC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5E877D2-6B45-EBDF-3EF6-7CBE00DC1ED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989FEB16-0EA8-7D98-C7A9-CD4EEE10B0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FFCB8BB9-247F-1AF2-FBAB-EB997996C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Fußzeilenplatzhalter 7">
            <a:extLst>
              <a:ext uri="{FF2B5EF4-FFF2-40B4-BE49-F238E27FC236}">
                <a16:creationId xmlns:a16="http://schemas.microsoft.com/office/drawing/2014/main" id="{0B053AAB-2406-B6CB-758C-4DA2930D97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1386341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01D0E1-5326-7BF3-5246-429042A5A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A39C19-29EA-ABE5-14EF-22C7CB27AB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D930CF8C-3B89-BB16-45CB-3A9586D49E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5F472405-187C-8FED-C177-A26D6F6D4A5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720108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87CC94-C39F-CBBF-CC10-C71A4ECBE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DACA1C-2E67-E110-9BBD-DB5CC52529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76F7400B-2AF0-59B8-E211-AB79DBC5C7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A5523481-F6A4-E9A5-887F-BC0A98C03B4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203033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61F067-3380-0D64-1DBF-E2249ADA7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D51832F-9883-07B5-924B-3F2971DB50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22162311-365E-55D7-E3C0-15B7F3F63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Grafik 7" descr="Ein Bild, das Schuhwerk, Cartoon, Kleidung, Clipart enthält.&#10;&#10;Automatisch generierte Beschreibung">
            <a:extLst>
              <a:ext uri="{FF2B5EF4-FFF2-40B4-BE49-F238E27FC236}">
                <a16:creationId xmlns:a16="http://schemas.microsoft.com/office/drawing/2014/main" id="{916EA06A-CE07-7544-1D02-FBF1FA902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68" y="792077"/>
            <a:ext cx="1578742" cy="3559345"/>
          </a:xfrm>
          <a:prstGeom prst="rect">
            <a:avLst/>
          </a:prstGeom>
        </p:spPr>
      </p:pic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4AE9EE37-47C8-AF71-E1BB-55A008BB8EA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1563929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0594D-DEC5-451A-475F-C7C1194A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0AD8C9B-92FE-0FC2-CE00-A61C587B98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627568D3-19AE-E0CA-B73B-93F5B863EE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2F9BE747-4D5F-F298-78A8-5D5C7F35E29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023214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A9503A-C825-724F-4F3C-652FA17A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17D08F8-7187-F52D-1CF5-3135E15209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37EDE8C6-1E4E-9DB7-281E-28CB171D6A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2CD77D0D-E84E-A175-0E59-31F4E07096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505193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AD0C22-7400-E74E-51AA-E744A6713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DDBA4C6-69C4-7973-A536-9235C49C1E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5F617FD2-B9CC-A671-7B0F-B9E71636C9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4F50A6DD-EBD5-847D-62B1-6585ECDAA30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197170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9CAA7C5-A503-F110-0743-6555B3A56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0DE364-19A9-E46B-C9EB-282D74A78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DFD8B9DB-19B6-E2BC-71D2-D90411D8D5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Grafik 6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DCC9F99B-3094-8B61-EDAF-0C0A13BED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51" y="4701537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52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69563C-DD1F-520D-0F43-2F0D73FBF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B07519E-91F1-B0B3-E68F-B991979E91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3D123D3B-7D1B-1100-C516-E78F1E2978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BE6E406A-D9CD-DD46-0CB0-9C52CDBACD4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769626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945852-7EC2-483A-F7A8-DADD98B6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5D4C8A0-C48B-2397-6E93-0DBDDBB9B1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FBE6DE9F-3B4D-7A4B-38E4-C57323F6C2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7E20C139-98BC-D936-A949-FBCF81B707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975491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4CC0E48-BFEF-44EF-2955-CDDD08FDB4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9" name="Bildplatzhalter 8" descr="Ein Bild, das Kleidung, Person, Menschliches Gesicht, Schuhwerk enthält.&#10;&#10;Automatisch generierte Beschreibung">
            <a:extLst>
              <a:ext uri="{FF2B5EF4-FFF2-40B4-BE49-F238E27FC236}">
                <a16:creationId xmlns:a16="http://schemas.microsoft.com/office/drawing/2014/main" id="{63D64F30-AD64-851A-3E22-CD452CF7B1F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1892" b="11892"/>
          <a:stretch>
            <a:fillRect/>
          </a:stretch>
        </p:blipFill>
        <p:spPr/>
      </p:pic>
      <p:sp>
        <p:nvSpPr>
          <p:cNvPr id="5" name="Untertitel 4">
            <a:extLst>
              <a:ext uri="{FF2B5EF4-FFF2-40B4-BE49-F238E27FC236}">
                <a16:creationId xmlns:a16="http://schemas.microsoft.com/office/drawing/2014/main" id="{9CD08FB7-CB81-E8B6-9B60-277F34235C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7">
            <a:extLst>
              <a:ext uri="{FF2B5EF4-FFF2-40B4-BE49-F238E27FC236}">
                <a16:creationId xmlns:a16="http://schemas.microsoft.com/office/drawing/2014/main" id="{D1141833-DBF6-29EA-00CE-25DB0068A54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516790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AFE9B73-CC95-4684-2EAD-1C300590B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E31C418-A589-5030-7B95-31D90B7C59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7">
            <a:extLst>
              <a:ext uri="{FF2B5EF4-FFF2-40B4-BE49-F238E27FC236}">
                <a16:creationId xmlns:a16="http://schemas.microsoft.com/office/drawing/2014/main" id="{B5B819D5-DCDC-352F-4503-103CA0D50C6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3268653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6E4E107-85EF-F0DA-1235-21B6A8E41B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5237F5AA-1771-5FF3-2A13-E4FB19602F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7">
            <a:extLst>
              <a:ext uri="{FF2B5EF4-FFF2-40B4-BE49-F238E27FC236}">
                <a16:creationId xmlns:a16="http://schemas.microsoft.com/office/drawing/2014/main" id="{30EBF448-272D-261F-98E2-83223BC51A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906937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>
            <a:extLst>
              <a:ext uri="{FF2B5EF4-FFF2-40B4-BE49-F238E27FC236}">
                <a16:creationId xmlns:a16="http://schemas.microsoft.com/office/drawing/2014/main" id="{0128A96B-533D-7471-DB63-B0C33B680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D3E1835-E2E3-5FDF-7FC6-3D4C7DAC0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3BBCEB-4CD3-2A93-02F9-BCC61269E7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F879CD81-3715-4DA6-294A-1BFD6A07135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6516493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668B041-1A23-F341-D48D-FEF205417A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3A5C8101-672C-36BD-1185-10F180672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7">
            <a:extLst>
              <a:ext uri="{FF2B5EF4-FFF2-40B4-BE49-F238E27FC236}">
                <a16:creationId xmlns:a16="http://schemas.microsoft.com/office/drawing/2014/main" id="{E57B2F44-5CE7-4BC4-9DB1-0F9DE4A3ADF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505729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186EA49-FE51-DC19-0001-987CC2F33D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95BF97A-3EEE-421E-AE3B-DCFAD2497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A5D258EA-C044-E561-9AB7-EDBA0A8615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2366A734-C529-DFC2-7D72-21BB4A4FA67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23739232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2C94712-63F1-CBE8-1D9D-2671ADEC62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FECFC634-BD77-4178-9D14-882489A759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937421C-13FE-E3DE-7D46-71FBFDE1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7">
            <a:extLst>
              <a:ext uri="{FF2B5EF4-FFF2-40B4-BE49-F238E27FC236}">
                <a16:creationId xmlns:a16="http://schemas.microsoft.com/office/drawing/2014/main" id="{78C4D940-2C58-7FAD-2D28-0891F210E8B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68943" y="4727824"/>
            <a:ext cx="1964924" cy="156593"/>
          </a:xfrm>
        </p:spPr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4024666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CCE3751-4BE1-9F5C-7F85-011C66F93A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D0F0A0-E01B-1337-C63D-FD7963A106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90D07979-451A-5BF6-8544-1150BBF2B5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C606D629-CA61-F302-8B6B-4AB4F41967B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400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A3EFE2-4AB1-E457-A26B-DCA114497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25C1B1-2A10-E351-4F04-30A82BD7E5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B6637D8F-9E82-5FB4-FA0D-DFCE24D1F5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043272BB-74D6-5CA0-0E22-803B8F7B6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164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F1576B61-30A1-7D11-8964-3DD12DDB13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4A467D7-192D-03F4-9101-610160B66B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AEA66D-F1F2-7144-B70D-6B7752E54E46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D760E01-1B83-5E4D-9902-977FA12931F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</p:spTree>
    <p:extLst>
      <p:ext uri="{BB962C8B-B14F-4D97-AF65-F5344CB8AC3E}">
        <p14:creationId xmlns:p14="http://schemas.microsoft.com/office/powerpoint/2010/main" val="33709045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B869627-BA13-76E4-0C07-BB537F9B5C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687322F-7D37-FECE-8FE7-A9F1A5431A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360DF5DD-B099-78A9-6D8C-467D2649BB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A527104F-A813-F835-BE35-62DEA3085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3AE5C123-D14D-B7BC-63A3-3A890F67DE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00797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DA0CAC7-54CD-A6DB-BA87-11FB408C26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A282B28-88BF-54F6-BE19-71E8296488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4ABD5FA9-91BA-7099-F204-FD688E3F76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B9F2CC3-3521-C2FB-20A1-0BFCB09CA9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09C5D4B-1009-BD4C-D85F-90FDC160AC6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7156F96-5E86-3187-D45A-2C5E090B8E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4147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E9F24AF-1B03-5A39-D05E-67C96599C3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8559F6D-DBC5-1C06-679F-E0DB136A27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D4C485C-ABE8-C29C-134D-D81E81286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5" name="Diagramm 4" descr="Beschreibung einfügen">
            <a:extLst>
              <a:ext uri="{FF2B5EF4-FFF2-40B4-BE49-F238E27FC236}">
                <a16:creationId xmlns:a16="http://schemas.microsoft.com/office/drawing/2014/main" id="{37F5EA72-6196-AE4B-3AC9-356A38127815}"/>
              </a:ext>
            </a:extLst>
          </p:cNvPr>
          <p:cNvGraphicFramePr/>
          <p:nvPr/>
        </p:nvGraphicFramePr>
        <p:xfrm>
          <a:off x="2348253" y="1352766"/>
          <a:ext cx="4447493" cy="297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69F62222-AA7E-88CB-4356-BC04B0F5E921}"/>
              </a:ext>
            </a:extLst>
          </p:cNvPr>
          <p:cNvSpPr txBox="1"/>
          <p:nvPr/>
        </p:nvSpPr>
        <p:spPr>
          <a:xfrm>
            <a:off x="7449312" y="1816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92544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E9F24AF-1B03-5A39-D05E-67C96599C3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Kapitel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8559F6D-DBC5-1C06-679F-E0DB136A27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D4C485C-ABE8-C29C-134D-D81E81286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9F62222-AA7E-88CB-4356-BC04B0F5E921}"/>
              </a:ext>
            </a:extLst>
          </p:cNvPr>
          <p:cNvSpPr txBox="1"/>
          <p:nvPr/>
        </p:nvSpPr>
        <p:spPr>
          <a:xfrm>
            <a:off x="7449312" y="1816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graphicFrame>
        <p:nvGraphicFramePr>
          <p:cNvPr id="7" name="Diagramm 6" descr="Beschreibung einfügen">
            <a:extLst>
              <a:ext uri="{FF2B5EF4-FFF2-40B4-BE49-F238E27FC236}">
                <a16:creationId xmlns:a16="http://schemas.microsoft.com/office/drawing/2014/main" id="{FF45DC59-66A9-C805-E492-F656261B7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0373867"/>
              </p:ext>
            </p:extLst>
          </p:nvPr>
        </p:nvGraphicFramePr>
        <p:xfrm>
          <a:off x="960438" y="1406926"/>
          <a:ext cx="3455987" cy="2913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179C0C32-AABC-140E-6E4C-900720503670}"/>
              </a:ext>
            </a:extLst>
          </p:cNvPr>
          <p:cNvSpPr txBox="1"/>
          <p:nvPr/>
        </p:nvSpPr>
        <p:spPr>
          <a:xfrm>
            <a:off x="1971752" y="2571750"/>
            <a:ext cx="1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0" dirty="0">
                <a:latin typeface="Arial" panose="020B0604020202020204" pitchFamily="34" charset="0"/>
                <a:cs typeface="Arial" panose="020B0604020202020204" pitchFamily="34" charset="0"/>
              </a:rPr>
              <a:t>100 %</a:t>
            </a:r>
          </a:p>
        </p:txBody>
      </p:sp>
      <p:graphicFrame>
        <p:nvGraphicFramePr>
          <p:cNvPr id="9" name="Diagramm 8" descr="Beschreibung einfügen">
            <a:extLst>
              <a:ext uri="{FF2B5EF4-FFF2-40B4-BE49-F238E27FC236}">
                <a16:creationId xmlns:a16="http://schemas.microsoft.com/office/drawing/2014/main" id="{466AAD2E-753A-C263-58F1-F84CC5E77A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2791675"/>
              </p:ext>
            </p:extLst>
          </p:nvPr>
        </p:nvGraphicFramePr>
        <p:xfrm>
          <a:off x="4597401" y="1406926"/>
          <a:ext cx="3455987" cy="2913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FE1B7CD5-7268-1B62-5A37-A29FD5905F75}"/>
              </a:ext>
            </a:extLst>
          </p:cNvPr>
          <p:cNvSpPr txBox="1"/>
          <p:nvPr/>
        </p:nvSpPr>
        <p:spPr>
          <a:xfrm>
            <a:off x="5739335" y="2571750"/>
            <a:ext cx="1172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0" dirty="0"/>
              <a:t>25 %</a:t>
            </a:r>
          </a:p>
        </p:txBody>
      </p:sp>
    </p:spTree>
    <p:extLst>
      <p:ext uri="{BB962C8B-B14F-4D97-AF65-F5344CB8AC3E}">
        <p14:creationId xmlns:p14="http://schemas.microsoft.com/office/powerpoint/2010/main" val="26412783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FB02F7A-12D9-BC25-26BF-D7D3616F38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Illustrationen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57CED1-019D-908B-BFD8-B39ECFB32D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057F43B-51DC-2A00-EE5F-74E1DF363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6" name="Grafik 15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6D5281BA-2EFD-5DFD-68FD-8BB630889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423" y="2080930"/>
            <a:ext cx="1434010" cy="193591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01947399-BDB7-2E9B-5D8A-E6F9EA014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300" y="1273643"/>
            <a:ext cx="304800" cy="2743200"/>
          </a:xfrm>
          <a:prstGeom prst="rect">
            <a:avLst/>
          </a:prstGeom>
        </p:spPr>
      </p:pic>
      <p:pic>
        <p:nvPicPr>
          <p:cNvPr id="20" name="Grafik 19" descr="Ein Bild, das Screenshot, Rechteck, Design enthält.&#10;&#10;Automatisch generierte Beschreibung">
            <a:extLst>
              <a:ext uri="{FF2B5EF4-FFF2-40B4-BE49-F238E27FC236}">
                <a16:creationId xmlns:a16="http://schemas.microsoft.com/office/drawing/2014/main" id="{4E847CC8-7BAD-0871-4C03-B462F2B5D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41" y="1655022"/>
            <a:ext cx="358091" cy="2310258"/>
          </a:xfrm>
          <a:prstGeom prst="rect">
            <a:avLst/>
          </a:prstGeom>
        </p:spPr>
      </p:pic>
      <p:pic>
        <p:nvPicPr>
          <p:cNvPr id="22" name="Grafik 21" descr="Ein Bild, das Screenshot, Design, Quittung enthält.&#10;&#10;Automatisch generierte Beschreibung">
            <a:extLst>
              <a:ext uri="{FF2B5EF4-FFF2-40B4-BE49-F238E27FC236}">
                <a16:creationId xmlns:a16="http://schemas.microsoft.com/office/drawing/2014/main" id="{EDF506E0-6C6F-07F2-E9B5-BF1BE0AD93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708" y="1666580"/>
            <a:ext cx="358091" cy="2310258"/>
          </a:xfrm>
          <a:prstGeom prst="rect">
            <a:avLst/>
          </a:prstGeom>
        </p:spPr>
      </p:pic>
      <p:pic>
        <p:nvPicPr>
          <p:cNvPr id="24" name="Grafik 23" descr="Ein Bild, das Screenshot, Rechteck, Farbigkeit, Reihe enthält.&#10;&#10;Automatisch generierte Beschreibung">
            <a:extLst>
              <a:ext uri="{FF2B5EF4-FFF2-40B4-BE49-F238E27FC236}">
                <a16:creationId xmlns:a16="http://schemas.microsoft.com/office/drawing/2014/main" id="{49AC8BB6-F15A-C9F8-8F58-E47DC8698B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4195" y="2682374"/>
            <a:ext cx="1901618" cy="1334469"/>
          </a:xfrm>
          <a:prstGeom prst="rect">
            <a:avLst/>
          </a:prstGeom>
        </p:spPr>
      </p:pic>
      <p:pic>
        <p:nvPicPr>
          <p:cNvPr id="26" name="Grafik 25" descr="Ein Bild, das Screenshot, Kreis, Design, Rechteck enthält.&#10;&#10;Automatisch generierte Beschreibung">
            <a:extLst>
              <a:ext uri="{FF2B5EF4-FFF2-40B4-BE49-F238E27FC236}">
                <a16:creationId xmlns:a16="http://schemas.microsoft.com/office/drawing/2014/main" id="{7CF308CB-DDCE-481D-5938-E08FE904D6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1405" y="1655022"/>
            <a:ext cx="1202817" cy="1564640"/>
          </a:xfrm>
          <a:prstGeom prst="rect">
            <a:avLst/>
          </a:prstGeom>
        </p:spPr>
      </p:pic>
      <p:pic>
        <p:nvPicPr>
          <p:cNvPr id="28" name="Grafik 27" descr="Ein Bild, das Screenshot, Reihe, Rechteck, Farbigkeit enthält.&#10;&#10;Automatisch generierte Beschreibung">
            <a:extLst>
              <a:ext uri="{FF2B5EF4-FFF2-40B4-BE49-F238E27FC236}">
                <a16:creationId xmlns:a16="http://schemas.microsoft.com/office/drawing/2014/main" id="{B6F833A4-E711-1933-BF6E-EDB7CA9E8A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58139" y="2515826"/>
            <a:ext cx="1291501" cy="146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020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02180E9-996B-9A10-A209-AD425ED294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Illustrationen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F09CC7E-3D96-320F-89DF-5B8B55FE85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14991C1-85D3-B141-28CD-FFCC95002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Grafik 8" descr="Ein Bild, das Clipart, Cartoon, Kunst, Darstellung enthält.&#10;&#10;Automatisch generierte Beschreibung">
            <a:extLst>
              <a:ext uri="{FF2B5EF4-FFF2-40B4-BE49-F238E27FC236}">
                <a16:creationId xmlns:a16="http://schemas.microsoft.com/office/drawing/2014/main" id="{736C3559-8BA5-E1A5-FFED-67F610391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52" y="1691640"/>
            <a:ext cx="1865300" cy="2385848"/>
          </a:xfrm>
          <a:prstGeom prst="rect">
            <a:avLst/>
          </a:prstGeom>
        </p:spPr>
      </p:pic>
      <p:pic>
        <p:nvPicPr>
          <p:cNvPr id="11" name="Grafik 10" descr="Ein Bild, das Clipart, Cartoon, Grafiken, Kunst enthält.&#10;&#10;Automatisch generierte Beschreibung">
            <a:extLst>
              <a:ext uri="{FF2B5EF4-FFF2-40B4-BE49-F238E27FC236}">
                <a16:creationId xmlns:a16="http://schemas.microsoft.com/office/drawing/2014/main" id="{CCAC59D1-A1B2-C613-C02F-F5C89FC12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36" y="1787730"/>
            <a:ext cx="1860731" cy="2272648"/>
          </a:xfrm>
          <a:prstGeom prst="rect">
            <a:avLst/>
          </a:prstGeom>
        </p:spPr>
      </p:pic>
      <p:pic>
        <p:nvPicPr>
          <p:cNvPr id="13" name="Grafik 12" descr="Ein Bild, das Schuhwerk, Cartoon, Kleidung, Clipart enthält.&#10;&#10;Automatisch generierte Beschreibung">
            <a:extLst>
              <a:ext uri="{FF2B5EF4-FFF2-40B4-BE49-F238E27FC236}">
                <a16:creationId xmlns:a16="http://schemas.microsoft.com/office/drawing/2014/main" id="{3247D7A2-3593-30AE-3775-D5C85A2DD0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378" y="518143"/>
            <a:ext cx="1578742" cy="355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02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43EC64-DC95-0589-F0E0-90F39F3750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Icons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CCED6F1-B049-097F-A127-C4D5810B7F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DDF5071-F7DD-8738-6E8D-80255E823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Icons „groß“</a:t>
            </a:r>
          </a:p>
        </p:txBody>
      </p:sp>
      <p:pic>
        <p:nvPicPr>
          <p:cNvPr id="40" name="Grafik 39" descr="Ein Bild, das Schwarz, Dunkelheit, Kreis, Schwarzweiß enthält.&#10;&#10;Automatisch generierte Beschreibung">
            <a:extLst>
              <a:ext uri="{FF2B5EF4-FFF2-40B4-BE49-F238E27FC236}">
                <a16:creationId xmlns:a16="http://schemas.microsoft.com/office/drawing/2014/main" id="{4B9DB813-6001-1188-B963-4D2E61F34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988" y="1328822"/>
            <a:ext cx="895350" cy="895350"/>
          </a:xfrm>
          <a:prstGeom prst="rect">
            <a:avLst/>
          </a:prstGeom>
        </p:spPr>
      </p:pic>
      <p:pic>
        <p:nvPicPr>
          <p:cNvPr id="42" name="Grafik 41" descr="Ein Bild, das Schwarz, Kreis, Dunkelheit, Symbol enthält.&#10;&#10;Automatisch generierte Beschreibung">
            <a:extLst>
              <a:ext uri="{FF2B5EF4-FFF2-40B4-BE49-F238E27FC236}">
                <a16:creationId xmlns:a16="http://schemas.microsoft.com/office/drawing/2014/main" id="{AABA2087-69A8-ADFF-EE25-221B70BE9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844" y="3252061"/>
            <a:ext cx="895350" cy="895350"/>
          </a:xfrm>
          <a:prstGeom prst="rect">
            <a:avLst/>
          </a:prstGeom>
        </p:spPr>
      </p:pic>
      <p:pic>
        <p:nvPicPr>
          <p:cNvPr id="44" name="Grafik 43" descr="Ein Bild, das Kreis, Schwarz, Dunkelheit enthält.&#10;&#10;Automatisch generierte Beschreibung">
            <a:extLst>
              <a:ext uri="{FF2B5EF4-FFF2-40B4-BE49-F238E27FC236}">
                <a16:creationId xmlns:a16="http://schemas.microsoft.com/office/drawing/2014/main" id="{FC2EE805-3FFF-99A6-C560-D031E18AC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669" y="1364037"/>
            <a:ext cx="895350" cy="895350"/>
          </a:xfrm>
          <a:prstGeom prst="rect">
            <a:avLst/>
          </a:prstGeom>
        </p:spPr>
      </p:pic>
      <p:pic>
        <p:nvPicPr>
          <p:cNvPr id="46" name="Grafik 45" descr="Ein Bild, das Schwarz, Dunkelheit, Grafiken, Kreis enthält.&#10;&#10;Automatisch generierte Beschreibung">
            <a:extLst>
              <a:ext uri="{FF2B5EF4-FFF2-40B4-BE49-F238E27FC236}">
                <a16:creationId xmlns:a16="http://schemas.microsoft.com/office/drawing/2014/main" id="{C9685955-CF48-33C5-06A7-A7F439446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5899" y="1376744"/>
            <a:ext cx="717550" cy="895350"/>
          </a:xfrm>
          <a:prstGeom prst="rect">
            <a:avLst/>
          </a:prstGeom>
        </p:spPr>
      </p:pic>
      <p:pic>
        <p:nvPicPr>
          <p:cNvPr id="48" name="Grafik 47" descr="Ein Bild, das Schwarz, Screenshot, Dunkelheit, weiß enthält.&#10;&#10;Automatisch generierte Beschreibung">
            <a:extLst>
              <a:ext uri="{FF2B5EF4-FFF2-40B4-BE49-F238E27FC236}">
                <a16:creationId xmlns:a16="http://schemas.microsoft.com/office/drawing/2014/main" id="{33370883-F233-75F0-B225-7FED68315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4755" y="2308193"/>
            <a:ext cx="1257300" cy="895350"/>
          </a:xfrm>
          <a:prstGeom prst="rect">
            <a:avLst/>
          </a:prstGeom>
        </p:spPr>
      </p:pic>
      <p:pic>
        <p:nvPicPr>
          <p:cNvPr id="50" name="Grafik 49" descr="Ein Bild, das Schwarz, Dunkelheit, Screenshot enthält.&#10;&#10;Automatisch generierte Beschreibung">
            <a:extLst>
              <a:ext uri="{FF2B5EF4-FFF2-40B4-BE49-F238E27FC236}">
                <a16:creationId xmlns:a16="http://schemas.microsoft.com/office/drawing/2014/main" id="{666DC4B6-9FDF-1277-D2C6-C2D86DAE9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7249" y="3211453"/>
            <a:ext cx="1257300" cy="895350"/>
          </a:xfrm>
          <a:prstGeom prst="rect">
            <a:avLst/>
          </a:prstGeom>
        </p:spPr>
      </p:pic>
      <p:pic>
        <p:nvPicPr>
          <p:cNvPr id="52" name="Grafik 51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C58FC16-2FA5-244E-6335-4E67537372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6902" y="2308193"/>
            <a:ext cx="1079500" cy="895350"/>
          </a:xfrm>
          <a:prstGeom prst="rect">
            <a:avLst/>
          </a:prstGeom>
        </p:spPr>
      </p:pic>
      <p:pic>
        <p:nvPicPr>
          <p:cNvPr id="54" name="Grafik 53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B29EB7F0-BF37-EC8A-67C2-6D489C79BB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0293" y="2284158"/>
            <a:ext cx="1079500" cy="895350"/>
          </a:xfrm>
          <a:prstGeom prst="rect">
            <a:avLst/>
          </a:prstGeom>
        </p:spPr>
      </p:pic>
      <p:pic>
        <p:nvPicPr>
          <p:cNvPr id="56" name="Grafik 55" descr="Ein Bild, das Schwarz, Dunkelheit, Grafiken, Screenshot enthält.&#10;&#10;Automatisch generierte Beschreibung">
            <a:extLst>
              <a:ext uri="{FF2B5EF4-FFF2-40B4-BE49-F238E27FC236}">
                <a16:creationId xmlns:a16="http://schemas.microsoft.com/office/drawing/2014/main" id="{D60D5663-EFBB-F771-BD41-E19E44D19C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93433" y="1328822"/>
            <a:ext cx="1079500" cy="895350"/>
          </a:xfrm>
          <a:prstGeom prst="rect">
            <a:avLst/>
          </a:prstGeom>
        </p:spPr>
      </p:pic>
      <p:pic>
        <p:nvPicPr>
          <p:cNvPr id="58" name="Grafik 57" descr="Ein Bild, das Schwarz, Dunkelheit, Screenshot, Design enthält.&#10;&#10;Automatisch generierte Beschreibung">
            <a:extLst>
              <a:ext uri="{FF2B5EF4-FFF2-40B4-BE49-F238E27FC236}">
                <a16:creationId xmlns:a16="http://schemas.microsoft.com/office/drawing/2014/main" id="{70311B2C-8E08-972B-6477-B6371F1879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07190" y="1328822"/>
            <a:ext cx="895350" cy="895350"/>
          </a:xfrm>
          <a:prstGeom prst="rect">
            <a:avLst/>
          </a:prstGeom>
        </p:spPr>
      </p:pic>
      <p:pic>
        <p:nvPicPr>
          <p:cNvPr id="60" name="Grafik 59" descr="Ein Bild, das Schwarz, Dunkelheit, Kreis, Grafiken enthält.&#10;&#10;Automatisch generierte Beschreibung">
            <a:extLst>
              <a:ext uri="{FF2B5EF4-FFF2-40B4-BE49-F238E27FC236}">
                <a16:creationId xmlns:a16="http://schemas.microsoft.com/office/drawing/2014/main" id="{C31F30B6-0AE0-8646-CBEC-DAA957B850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46544" y="3252061"/>
            <a:ext cx="1257300" cy="895350"/>
          </a:xfrm>
          <a:prstGeom prst="rect">
            <a:avLst/>
          </a:prstGeom>
        </p:spPr>
      </p:pic>
      <p:pic>
        <p:nvPicPr>
          <p:cNvPr id="62" name="Grafik 61" descr="Ein Bild, das Kreis, Schwarz, Dunkelheit enthält.&#10;&#10;Automatisch generierte Beschreibung">
            <a:extLst>
              <a:ext uri="{FF2B5EF4-FFF2-40B4-BE49-F238E27FC236}">
                <a16:creationId xmlns:a16="http://schemas.microsoft.com/office/drawing/2014/main" id="{36346A24-E3FC-FA90-34E6-0ABAC45310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43090" y="2283716"/>
            <a:ext cx="1435100" cy="895350"/>
          </a:xfrm>
          <a:prstGeom prst="rect">
            <a:avLst/>
          </a:prstGeom>
        </p:spPr>
      </p:pic>
      <p:pic>
        <p:nvPicPr>
          <p:cNvPr id="64" name="Grafik 63" descr="Ein Bild, das Screenshot, Schwarz, Dunkelheit, Grafiken enthält.&#10;&#10;Automatisch generierte Beschreibung">
            <a:extLst>
              <a:ext uri="{FF2B5EF4-FFF2-40B4-BE49-F238E27FC236}">
                <a16:creationId xmlns:a16="http://schemas.microsoft.com/office/drawing/2014/main" id="{F41499C8-A77D-63A7-B60B-36F31DA394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43090" y="3286681"/>
            <a:ext cx="1079500" cy="895350"/>
          </a:xfrm>
          <a:prstGeom prst="rect">
            <a:avLst/>
          </a:prstGeom>
        </p:spPr>
      </p:pic>
      <p:pic>
        <p:nvPicPr>
          <p:cNvPr id="66" name="Grafik 65" descr="Ein Bild, das Schwarz, Screenshot, Dunkelheit, Design enthält.&#10;&#10;Automatisch generierte Beschreibung">
            <a:extLst>
              <a:ext uri="{FF2B5EF4-FFF2-40B4-BE49-F238E27FC236}">
                <a16:creationId xmlns:a16="http://schemas.microsoft.com/office/drawing/2014/main" id="{9323A46F-42D7-7F16-6EFB-117A895A483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90119" y="1340290"/>
            <a:ext cx="717550" cy="895350"/>
          </a:xfrm>
          <a:prstGeom prst="rect">
            <a:avLst/>
          </a:prstGeom>
        </p:spPr>
      </p:pic>
      <p:pic>
        <p:nvPicPr>
          <p:cNvPr id="68" name="Grafik 67" descr="Ein Bild, das Schwarz, Dunkelheit, Schwarzweiß enthält.&#10;&#10;Automatisch generierte Beschreibung">
            <a:extLst>
              <a:ext uri="{FF2B5EF4-FFF2-40B4-BE49-F238E27FC236}">
                <a16:creationId xmlns:a16="http://schemas.microsoft.com/office/drawing/2014/main" id="{B310C056-B158-BE1D-BFDC-E353D023351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19111" y="2320016"/>
            <a:ext cx="717550" cy="895350"/>
          </a:xfrm>
          <a:prstGeom prst="rect">
            <a:avLst/>
          </a:prstGeom>
        </p:spPr>
      </p:pic>
      <p:pic>
        <p:nvPicPr>
          <p:cNvPr id="70" name="Grafik 69" descr="Ein Bild, das Schwarz, Screenshot, Dunkelheit, Design enthält.&#10;&#10;Automatisch generierte Beschreibung">
            <a:extLst>
              <a:ext uri="{FF2B5EF4-FFF2-40B4-BE49-F238E27FC236}">
                <a16:creationId xmlns:a16="http://schemas.microsoft.com/office/drawing/2014/main" id="{3C7788ED-0992-FCAD-47D7-B3941831FB0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73218" y="3299991"/>
            <a:ext cx="1435100" cy="895350"/>
          </a:xfrm>
          <a:prstGeom prst="rect">
            <a:avLst/>
          </a:prstGeom>
        </p:spPr>
      </p:pic>
      <p:pic>
        <p:nvPicPr>
          <p:cNvPr id="72" name="Grafik 71" descr="Ein Bild, das Screenshot, Schwarz, Dunkelheit, Design enthält.&#10;&#10;Automatisch generierte Beschreibung">
            <a:extLst>
              <a:ext uri="{FF2B5EF4-FFF2-40B4-BE49-F238E27FC236}">
                <a16:creationId xmlns:a16="http://schemas.microsoft.com/office/drawing/2014/main" id="{6BBF55AC-BC4B-8F00-A6A6-2DB43844C1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97245" y="1364037"/>
            <a:ext cx="895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1908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43EC64-DC95-0589-F0E0-90F39F3750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Icons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CCED6F1-B049-097F-A127-C4D5810B7F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DDF5071-F7DD-8738-6E8D-80255E823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Icons „klein“</a:t>
            </a:r>
          </a:p>
        </p:txBody>
      </p:sp>
      <p:pic>
        <p:nvPicPr>
          <p:cNvPr id="40" name="Grafik 39" descr="Ein Bild, das Schwarz, Dunkelheit, Kreis, Schwarzweiß enthält.&#10;&#10;Automatisch generierte Beschreibung">
            <a:extLst>
              <a:ext uri="{FF2B5EF4-FFF2-40B4-BE49-F238E27FC236}">
                <a16:creationId xmlns:a16="http://schemas.microsoft.com/office/drawing/2014/main" id="{4B9DB813-6001-1188-B963-4D2E61F34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351" y="1340518"/>
            <a:ext cx="537210" cy="537210"/>
          </a:xfrm>
          <a:prstGeom prst="rect">
            <a:avLst/>
          </a:prstGeom>
        </p:spPr>
      </p:pic>
      <p:pic>
        <p:nvPicPr>
          <p:cNvPr id="42" name="Grafik 41" descr="Ein Bild, das Schwarz, Kreis, Dunkelheit, Symbol enthält.&#10;&#10;Automatisch generierte Beschreibung">
            <a:extLst>
              <a:ext uri="{FF2B5EF4-FFF2-40B4-BE49-F238E27FC236}">
                <a16:creationId xmlns:a16="http://schemas.microsoft.com/office/drawing/2014/main" id="{AABA2087-69A8-ADFF-EE25-221B70BE9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730" y="3228248"/>
            <a:ext cx="537210" cy="537210"/>
          </a:xfrm>
          <a:prstGeom prst="rect">
            <a:avLst/>
          </a:prstGeom>
        </p:spPr>
      </p:pic>
      <p:pic>
        <p:nvPicPr>
          <p:cNvPr id="44" name="Grafik 43" descr="Ein Bild, das Kreis, Schwarz, Dunkelheit enthält.&#10;&#10;Automatisch generierte Beschreibung">
            <a:extLst>
              <a:ext uri="{FF2B5EF4-FFF2-40B4-BE49-F238E27FC236}">
                <a16:creationId xmlns:a16="http://schemas.microsoft.com/office/drawing/2014/main" id="{FC2EE805-3FFF-99A6-C560-D031E18AC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270" y="1340518"/>
            <a:ext cx="537210" cy="537210"/>
          </a:xfrm>
          <a:prstGeom prst="rect">
            <a:avLst/>
          </a:prstGeom>
        </p:spPr>
      </p:pic>
      <p:pic>
        <p:nvPicPr>
          <p:cNvPr id="46" name="Grafik 45" descr="Ein Bild, das Schwarz, Dunkelheit, Grafiken, Kreis enthält.&#10;&#10;Automatisch generierte Beschreibung">
            <a:extLst>
              <a:ext uri="{FF2B5EF4-FFF2-40B4-BE49-F238E27FC236}">
                <a16:creationId xmlns:a16="http://schemas.microsoft.com/office/drawing/2014/main" id="{C9685955-CF48-33C5-06A7-A7F439446E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2261" y="1340518"/>
            <a:ext cx="430530" cy="537210"/>
          </a:xfrm>
          <a:prstGeom prst="rect">
            <a:avLst/>
          </a:prstGeom>
        </p:spPr>
      </p:pic>
      <p:pic>
        <p:nvPicPr>
          <p:cNvPr id="48" name="Grafik 47" descr="Ein Bild, das Schwarz, Screenshot, Dunkelheit, weiß enthält.&#10;&#10;Automatisch generierte Beschreibung">
            <a:extLst>
              <a:ext uri="{FF2B5EF4-FFF2-40B4-BE49-F238E27FC236}">
                <a16:creationId xmlns:a16="http://schemas.microsoft.com/office/drawing/2014/main" id="{33370883-F233-75F0-B225-7FED68315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6232" y="2284674"/>
            <a:ext cx="754380" cy="537210"/>
          </a:xfrm>
          <a:prstGeom prst="rect">
            <a:avLst/>
          </a:prstGeom>
        </p:spPr>
      </p:pic>
      <p:pic>
        <p:nvPicPr>
          <p:cNvPr id="50" name="Grafik 49" descr="Ein Bild, das Schwarz, Dunkelheit, Screenshot enthält.&#10;&#10;Automatisch generierte Beschreibung">
            <a:extLst>
              <a:ext uri="{FF2B5EF4-FFF2-40B4-BE49-F238E27FC236}">
                <a16:creationId xmlns:a16="http://schemas.microsoft.com/office/drawing/2014/main" id="{666DC4B6-9FDF-1277-D2C6-C2D86DAE97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4823" y="3252577"/>
            <a:ext cx="754380" cy="537210"/>
          </a:xfrm>
          <a:prstGeom prst="rect">
            <a:avLst/>
          </a:prstGeom>
        </p:spPr>
      </p:pic>
      <p:pic>
        <p:nvPicPr>
          <p:cNvPr id="52" name="Grafik 51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AC58FC16-2FA5-244E-6335-4E67537372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1146" y="2284383"/>
            <a:ext cx="647700" cy="537210"/>
          </a:xfrm>
          <a:prstGeom prst="rect">
            <a:avLst/>
          </a:prstGeom>
        </p:spPr>
      </p:pic>
      <p:pic>
        <p:nvPicPr>
          <p:cNvPr id="54" name="Grafik 53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B29EB7F0-BF37-EC8A-67C2-6D489C79BB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8689" y="2284383"/>
            <a:ext cx="647700" cy="537210"/>
          </a:xfrm>
          <a:prstGeom prst="rect">
            <a:avLst/>
          </a:prstGeom>
        </p:spPr>
      </p:pic>
      <p:pic>
        <p:nvPicPr>
          <p:cNvPr id="56" name="Grafik 55" descr="Ein Bild, das Schwarz, Dunkelheit, Grafiken, Screenshot enthält.&#10;&#10;Automatisch generierte Beschreibung">
            <a:extLst>
              <a:ext uri="{FF2B5EF4-FFF2-40B4-BE49-F238E27FC236}">
                <a16:creationId xmlns:a16="http://schemas.microsoft.com/office/drawing/2014/main" id="{D60D5663-EFBB-F771-BD41-E19E44D19C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3170" y="1281556"/>
            <a:ext cx="647700" cy="537210"/>
          </a:xfrm>
          <a:prstGeom prst="rect">
            <a:avLst/>
          </a:prstGeom>
        </p:spPr>
      </p:pic>
      <p:pic>
        <p:nvPicPr>
          <p:cNvPr id="58" name="Grafik 57" descr="Ein Bild, das Schwarz, Dunkelheit, Screenshot, Design enthält.&#10;&#10;Automatisch generierte Beschreibung">
            <a:extLst>
              <a:ext uri="{FF2B5EF4-FFF2-40B4-BE49-F238E27FC236}">
                <a16:creationId xmlns:a16="http://schemas.microsoft.com/office/drawing/2014/main" id="{70311B2C-8E08-972B-6477-B6371F18792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9660" y="1305365"/>
            <a:ext cx="537210" cy="537210"/>
          </a:xfrm>
          <a:prstGeom prst="rect">
            <a:avLst/>
          </a:prstGeom>
        </p:spPr>
      </p:pic>
      <p:pic>
        <p:nvPicPr>
          <p:cNvPr id="60" name="Grafik 59" descr="Ein Bild, das Schwarz, Dunkelheit, Kreis, Grafiken enthält.&#10;&#10;Automatisch generierte Beschreibung">
            <a:extLst>
              <a:ext uri="{FF2B5EF4-FFF2-40B4-BE49-F238E27FC236}">
                <a16:creationId xmlns:a16="http://schemas.microsoft.com/office/drawing/2014/main" id="{C31F30B6-0AE0-8646-CBEC-DAA957B8500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36735" y="3228248"/>
            <a:ext cx="754380" cy="537210"/>
          </a:xfrm>
          <a:prstGeom prst="rect">
            <a:avLst/>
          </a:prstGeom>
        </p:spPr>
      </p:pic>
      <p:pic>
        <p:nvPicPr>
          <p:cNvPr id="62" name="Grafik 61" descr="Ein Bild, das Kreis, Schwarz, Dunkelheit enthält.&#10;&#10;Automatisch generierte Beschreibung">
            <a:extLst>
              <a:ext uri="{FF2B5EF4-FFF2-40B4-BE49-F238E27FC236}">
                <a16:creationId xmlns:a16="http://schemas.microsoft.com/office/drawing/2014/main" id="{36346A24-E3FC-FA90-34E6-0ABAC453106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07941" y="2284674"/>
            <a:ext cx="861060" cy="537210"/>
          </a:xfrm>
          <a:prstGeom prst="rect">
            <a:avLst/>
          </a:prstGeom>
        </p:spPr>
      </p:pic>
      <p:pic>
        <p:nvPicPr>
          <p:cNvPr id="64" name="Grafik 63" descr="Ein Bild, das Screenshot, Schwarz, Dunkelheit, Grafiken enthält.&#10;&#10;Automatisch generierte Beschreibung">
            <a:extLst>
              <a:ext uri="{FF2B5EF4-FFF2-40B4-BE49-F238E27FC236}">
                <a16:creationId xmlns:a16="http://schemas.microsoft.com/office/drawing/2014/main" id="{F41499C8-A77D-63A7-B60B-36F31DA394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89846" y="3256868"/>
            <a:ext cx="647700" cy="537210"/>
          </a:xfrm>
          <a:prstGeom prst="rect">
            <a:avLst/>
          </a:prstGeom>
        </p:spPr>
      </p:pic>
      <p:pic>
        <p:nvPicPr>
          <p:cNvPr id="66" name="Grafik 65" descr="Ein Bild, das Schwarz, Screenshot, Dunkelheit, Design enthält.&#10;&#10;Automatisch generierte Beschreibung">
            <a:extLst>
              <a:ext uri="{FF2B5EF4-FFF2-40B4-BE49-F238E27FC236}">
                <a16:creationId xmlns:a16="http://schemas.microsoft.com/office/drawing/2014/main" id="{9323A46F-42D7-7F16-6EFB-117A895A483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82720" y="1316771"/>
            <a:ext cx="430530" cy="537210"/>
          </a:xfrm>
          <a:prstGeom prst="rect">
            <a:avLst/>
          </a:prstGeom>
        </p:spPr>
      </p:pic>
      <p:pic>
        <p:nvPicPr>
          <p:cNvPr id="68" name="Grafik 67" descr="Ein Bild, das Schwarz, Dunkelheit, Schwarzweiß enthält.&#10;&#10;Automatisch generierte Beschreibung">
            <a:extLst>
              <a:ext uri="{FF2B5EF4-FFF2-40B4-BE49-F238E27FC236}">
                <a16:creationId xmlns:a16="http://schemas.microsoft.com/office/drawing/2014/main" id="{B310C056-B158-BE1D-BFDC-E353D023351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38673" y="2303145"/>
            <a:ext cx="430530" cy="537210"/>
          </a:xfrm>
          <a:prstGeom prst="rect">
            <a:avLst/>
          </a:prstGeom>
        </p:spPr>
      </p:pic>
      <p:pic>
        <p:nvPicPr>
          <p:cNvPr id="70" name="Grafik 69" descr="Ein Bild, das Schwarz, Screenshot, Dunkelheit, Design enthält.&#10;&#10;Automatisch generierte Beschreibung">
            <a:extLst>
              <a:ext uri="{FF2B5EF4-FFF2-40B4-BE49-F238E27FC236}">
                <a16:creationId xmlns:a16="http://schemas.microsoft.com/office/drawing/2014/main" id="{3C7788ED-0992-FCAD-47D7-B3941831FB0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25486" y="3252577"/>
            <a:ext cx="861060" cy="537210"/>
          </a:xfrm>
          <a:prstGeom prst="rect">
            <a:avLst/>
          </a:prstGeom>
        </p:spPr>
      </p:pic>
      <p:pic>
        <p:nvPicPr>
          <p:cNvPr id="72" name="Grafik 71" descr="Ein Bild, das Screenshot, Schwarz, Dunkelheit, Design enthält.&#10;&#10;Automatisch generierte Beschreibung">
            <a:extLst>
              <a:ext uri="{FF2B5EF4-FFF2-40B4-BE49-F238E27FC236}">
                <a16:creationId xmlns:a16="http://schemas.microsoft.com/office/drawing/2014/main" id="{6BBF55AC-BC4B-8F00-A6A6-2DB43844C1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81921" y="1333376"/>
            <a:ext cx="537210" cy="53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510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7E6788E-4377-6852-004E-01F88F51FF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Tags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0CEB8EA-7DB8-FA86-14EF-0D44F97AA9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1FAE22D-A3D4-6296-32B4-47EFB95E5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Tags „schwarz“</a:t>
            </a:r>
          </a:p>
        </p:txBody>
      </p:sp>
      <p:pic>
        <p:nvPicPr>
          <p:cNvPr id="8" name="Grafik 7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30A7D651-7510-9793-D13D-D5E6AF1559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980" y="2560768"/>
            <a:ext cx="716280" cy="182880"/>
          </a:xfrm>
          <a:prstGeom prst="rect">
            <a:avLst/>
          </a:prstGeom>
        </p:spPr>
      </p:pic>
      <p:pic>
        <p:nvPicPr>
          <p:cNvPr id="28" name="Grafik 27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BA3E443D-3197-CB74-4560-01FB8079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616" y="2560768"/>
            <a:ext cx="721360" cy="182880"/>
          </a:xfrm>
          <a:prstGeom prst="rect">
            <a:avLst/>
          </a:prstGeom>
        </p:spPr>
      </p:pic>
      <p:pic>
        <p:nvPicPr>
          <p:cNvPr id="17" name="Grafik 16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097194D8-EA09-B131-8585-6FCCC53BED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620" y="2186213"/>
            <a:ext cx="721360" cy="182880"/>
          </a:xfrm>
          <a:prstGeom prst="rect">
            <a:avLst/>
          </a:prstGeom>
        </p:spPr>
      </p:pic>
      <p:pic>
        <p:nvPicPr>
          <p:cNvPr id="19" name="Grafik 18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2C36DC2B-8B2E-F66B-D574-63169C0E8F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0620" y="2560768"/>
            <a:ext cx="721360" cy="182880"/>
          </a:xfrm>
          <a:prstGeom prst="rect">
            <a:avLst/>
          </a:prstGeom>
        </p:spPr>
      </p:pic>
      <p:pic>
        <p:nvPicPr>
          <p:cNvPr id="21" name="Grafik 20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16AD77F6-BE9F-4D56-00B4-DF79D247A1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1980" y="2180047"/>
            <a:ext cx="716280" cy="182880"/>
          </a:xfrm>
          <a:prstGeom prst="rect">
            <a:avLst/>
          </a:prstGeom>
        </p:spPr>
      </p:pic>
      <p:pic>
        <p:nvPicPr>
          <p:cNvPr id="23" name="Grafik 22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7F17520D-6D3B-CE60-CE76-1D9D5381CB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1696" y="2180047"/>
            <a:ext cx="71628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7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FDF781-103E-5093-5FD5-7D14311C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9BE48E-8980-FC23-CB3D-2B54267B1D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087EE534-F280-904C-0207-965FF03A51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6E294FD6-EF88-5660-DC75-8EE01DF0F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7E6788E-4377-6852-004E-01F88F51FF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Tags zum Einsetzen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0CEB8EA-7DB8-FA86-14EF-0D44F97AA9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4898FC-FE5A-4D41-82F5-199DC319BEAB}" type="slidenum">
              <a:rPr lang="de-DE" smtClean="0">
                <a:solidFill>
                  <a:schemeClr val="bg1"/>
                </a:solidFill>
              </a:rPr>
              <a:pPr/>
              <a:t>40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1FAE22D-A3D4-6296-32B4-47EFB95E5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Tags “weiß“</a:t>
            </a:r>
          </a:p>
        </p:txBody>
      </p:sp>
      <p:pic>
        <p:nvPicPr>
          <p:cNvPr id="14" name="Grafik 13" descr="Ein Bild, das Text, Schrift, Logo, Grafiken enthält.&#10;&#10;Automatisch generierte Beschreibung">
            <a:extLst>
              <a:ext uri="{FF2B5EF4-FFF2-40B4-BE49-F238E27FC236}">
                <a16:creationId xmlns:a16="http://schemas.microsoft.com/office/drawing/2014/main" id="{E739058B-9457-17D4-1BFE-5C011F84C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616" y="2573509"/>
            <a:ext cx="721360" cy="182880"/>
          </a:xfrm>
          <a:prstGeom prst="rect">
            <a:avLst/>
          </a:prstGeom>
        </p:spPr>
      </p:pic>
      <p:pic>
        <p:nvPicPr>
          <p:cNvPr id="16" name="Grafik 15" descr="Ein Bild, das Schrift, Logo, Grafiken, Symbol enthält.&#10;&#10;Automatisch generierte Beschreibung">
            <a:extLst>
              <a:ext uri="{FF2B5EF4-FFF2-40B4-BE49-F238E27FC236}">
                <a16:creationId xmlns:a16="http://schemas.microsoft.com/office/drawing/2014/main" id="{FCF95D51-72F4-BBB8-8CA5-B167C02BE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696" y="2183130"/>
            <a:ext cx="716280" cy="182880"/>
          </a:xfrm>
          <a:prstGeom prst="rect">
            <a:avLst/>
          </a:prstGeom>
        </p:spPr>
      </p:pic>
      <p:pic>
        <p:nvPicPr>
          <p:cNvPr id="18" name="Grafik 17" descr="Ein Bild, das Schrift, Logo, Grafiken, Symbol enthält.&#10;&#10;Automatisch generierte Beschreibung">
            <a:extLst>
              <a:ext uri="{FF2B5EF4-FFF2-40B4-BE49-F238E27FC236}">
                <a16:creationId xmlns:a16="http://schemas.microsoft.com/office/drawing/2014/main" id="{93A11182-3498-53AF-D4EF-D6D0825F58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620" y="2573509"/>
            <a:ext cx="721360" cy="182880"/>
          </a:xfrm>
          <a:prstGeom prst="rect">
            <a:avLst/>
          </a:prstGeom>
        </p:spPr>
      </p:pic>
      <p:pic>
        <p:nvPicPr>
          <p:cNvPr id="20" name="Grafik 19" descr="Ein Bild, das Schrift, Logo, Text, Grafiken enthält.&#10;&#10;Automatisch generierte Beschreibung">
            <a:extLst>
              <a:ext uri="{FF2B5EF4-FFF2-40B4-BE49-F238E27FC236}">
                <a16:creationId xmlns:a16="http://schemas.microsoft.com/office/drawing/2014/main" id="{951F4CF5-1EA8-E154-A0A5-5C466DADF7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1980" y="2573509"/>
            <a:ext cx="716280" cy="182880"/>
          </a:xfrm>
          <a:prstGeom prst="rect">
            <a:avLst/>
          </a:prstGeom>
        </p:spPr>
      </p:pic>
      <p:pic>
        <p:nvPicPr>
          <p:cNvPr id="22" name="Grafik 21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FD75C0B9-2A80-2555-57F8-19498B1894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0620" y="2183130"/>
            <a:ext cx="721360" cy="182880"/>
          </a:xfrm>
          <a:prstGeom prst="rect">
            <a:avLst/>
          </a:prstGeom>
        </p:spPr>
      </p:pic>
      <p:pic>
        <p:nvPicPr>
          <p:cNvPr id="24" name="Grafik 23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49E85F99-070D-F253-041E-F254D7747C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1980" y="2183130"/>
            <a:ext cx="71628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73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0D2F2E-1159-F45C-258C-088FFC3C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9CEF85-DDFE-34FF-5FC8-03A17B9D77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3319CF9E-381B-BBCA-9431-AD20FD6B1F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54D0E185-87A3-C364-8127-B6A578E69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9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047F1E-0B62-6072-F657-6695BF23C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CEB3EAB-4026-EBC1-40FD-08C60E342F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4D237C48-C54C-E4DC-3F91-12E4AB069E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8D1E6ADD-7C69-C9CE-0506-857BCBF55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302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B5570D-53B7-EAD7-4C31-8C08A1AD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717C16B-EA84-2FE2-A0F5-520D465B82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A284A696-58FC-FEAD-1443-EC362D0921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7D41AC41-DED5-B0F0-121C-9C3257101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51" y="4701537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39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Sport, Person, Skaten, Schuhwerk enthält.&#10;&#10;Automatisch generierte Beschreibung">
            <a:extLst>
              <a:ext uri="{FF2B5EF4-FFF2-40B4-BE49-F238E27FC236}">
                <a16:creationId xmlns:a16="http://schemas.microsoft.com/office/drawing/2014/main" id="{858FB3A8-3D09-5D05-36B6-A6F0CE1E220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759B43DE-176E-D1AF-1364-7AE10FDED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A9DBBF3-763C-C5F3-1D18-9F5E1890F2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9F54BFFB-AC9A-0DEE-E2F2-92A7D9C632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" name="Grafik 9" descr="Ein Bild, das Schwarz, Screenshot, Dunkelheit enthält.&#10;&#10;Automatisch generierte Beschreibung">
            <a:extLst>
              <a:ext uri="{FF2B5EF4-FFF2-40B4-BE49-F238E27FC236}">
                <a16:creationId xmlns:a16="http://schemas.microsoft.com/office/drawing/2014/main" id="{E310DBD8-465F-1D6E-1E97-239447A0E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7316" y="288010"/>
            <a:ext cx="1129620" cy="385015"/>
          </a:xfrm>
          <a:prstGeom prst="rect">
            <a:avLst/>
          </a:prstGeom>
        </p:spPr>
      </p:pic>
      <p:pic>
        <p:nvPicPr>
          <p:cNvPr id="2" name="Grafik 1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B2555A1F-3925-25A5-2FAF-18C629411C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51" y="4701537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83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 descr="Ein Bild, das Ball, Im Haus, Ei, Spielzeug enthält.&#10;&#10;Automatisch generierte Beschreibung">
            <a:extLst>
              <a:ext uri="{FF2B5EF4-FFF2-40B4-BE49-F238E27FC236}">
                <a16:creationId xmlns:a16="http://schemas.microsoft.com/office/drawing/2014/main" id="{11B36D2F-E3DC-037F-7EDB-36F352F77E4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1EAD8645-900D-4D96-2FDC-5E46BBF76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37653D-8873-0D10-3A22-79468C4E28E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27AE6F-5A93-104C-9F61-6C613AA4AA2A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BA020CF8-A62A-A1F3-214A-572E587FB5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4" name="Grafik 13" descr="Ein Bild, das Text, Schrift, Screenshot, Grafiken enthält.&#10;&#10;Automatisch generierte Beschreibung">
            <a:extLst>
              <a:ext uri="{FF2B5EF4-FFF2-40B4-BE49-F238E27FC236}">
                <a16:creationId xmlns:a16="http://schemas.microsoft.com/office/drawing/2014/main" id="{AA2AB908-944D-8DE1-CAEC-1DE7D4AA8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926" y="284221"/>
            <a:ext cx="1129619" cy="385016"/>
          </a:xfrm>
          <a:prstGeom prst="rect">
            <a:avLst/>
          </a:prstGeom>
        </p:spPr>
      </p:pic>
      <p:pic>
        <p:nvPicPr>
          <p:cNvPr id="2" name="Grafik 1" descr="Ein Bild, das Schrift, Grafiken, Text, Symbol enthält.&#10;&#10;Automatisch generierte Beschreibung">
            <a:extLst>
              <a:ext uri="{FF2B5EF4-FFF2-40B4-BE49-F238E27FC236}">
                <a16:creationId xmlns:a16="http://schemas.microsoft.com/office/drawing/2014/main" id="{840AB53A-3207-25BE-F80D-5C553DE9A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943" y="4714680"/>
            <a:ext cx="72136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93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RBS">
      <a:dk1>
        <a:srgbClr val="000000"/>
      </a:dk1>
      <a:lt1>
        <a:srgbClr val="FFFFFF"/>
      </a:lt1>
      <a:dk2>
        <a:srgbClr val="404040"/>
      </a:dk2>
      <a:lt2>
        <a:srgbClr val="F5F5F5"/>
      </a:lt2>
      <a:accent1>
        <a:srgbClr val="FF5E34"/>
      </a:accent1>
      <a:accent2>
        <a:srgbClr val="E1D7FF"/>
      </a:accent2>
      <a:accent3>
        <a:srgbClr val="9A9BB8"/>
      </a:accent3>
      <a:accent4>
        <a:srgbClr val="BFBFBF"/>
      </a:accent4>
      <a:accent5>
        <a:srgbClr val="D1D1E8"/>
      </a:accent5>
      <a:accent6>
        <a:srgbClr val="AFC2BE"/>
      </a:accent6>
      <a:hlink>
        <a:srgbClr val="D6F0EB"/>
      </a:hlink>
      <a:folHlink>
        <a:srgbClr val="0034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2fc3e85-cb94-4d9b-8901-ea59cef22cfd">
      <Terms xmlns="http://schemas.microsoft.com/office/infopath/2007/PartnerControls"/>
    </lcf76f155ced4ddcb4097134ff3c332f>
    <TaxCatchAll xmlns="94f1906a-2657-4370-823f-79487e5158d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506C10EF116C45A5EAFA84C34BF4AA" ma:contentTypeVersion="15" ma:contentTypeDescription="Create a new document." ma:contentTypeScope="" ma:versionID="f6e1db7de2880de7c2c6b150fe83353e">
  <xsd:schema xmlns:xsd="http://www.w3.org/2001/XMLSchema" xmlns:xs="http://www.w3.org/2001/XMLSchema" xmlns:p="http://schemas.microsoft.com/office/2006/metadata/properties" xmlns:ns2="f2fc3e85-cb94-4d9b-8901-ea59cef22cfd" xmlns:ns3="94f1906a-2657-4370-823f-79487e5158d7" targetNamespace="http://schemas.microsoft.com/office/2006/metadata/properties" ma:root="true" ma:fieldsID="3393d2d609c5a6cd24cf717885b3f117" ns2:_="" ns3:_="">
    <xsd:import namespace="f2fc3e85-cb94-4d9b-8901-ea59cef22cfd"/>
    <xsd:import namespace="94f1906a-2657-4370-823f-79487e5158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c3e85-cb94-4d9b-8901-ea59cef22c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66142c93-c336-4289-831b-a5ed30ea77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1906a-2657-4370-823f-79487e5158d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4baa86f-6965-4420-a85c-50657d8837aa}" ma:internalName="TaxCatchAll" ma:showField="CatchAllData" ma:web="94f1906a-2657-4370-823f-79487e5158d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A8CF4F-03F6-479B-8A1F-FCE6D9177879}">
  <ds:schemaRefs>
    <ds:schemaRef ds:uri="http://schemas.microsoft.com/office/2006/metadata/properties"/>
    <ds:schemaRef ds:uri="http://schemas.microsoft.com/office/infopath/2007/PartnerControls"/>
    <ds:schemaRef ds:uri="f2fc3e85-cb94-4d9b-8901-ea59cef22cfd"/>
    <ds:schemaRef ds:uri="94f1906a-2657-4370-823f-79487e5158d7"/>
  </ds:schemaRefs>
</ds:datastoreItem>
</file>

<file path=customXml/itemProps2.xml><?xml version="1.0" encoding="utf-8"?>
<ds:datastoreItem xmlns:ds="http://schemas.openxmlformats.org/officeDocument/2006/customXml" ds:itemID="{BE267B8B-71E0-4F35-8C35-E3974E5ED21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5E1E6C-3E1D-4CED-8A02-6BD9AB788A9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104</Words>
  <Application>Microsoft Office PowerPoint</Application>
  <PresentationFormat>Bildschirmpräsentation (16:9)</PresentationFormat>
  <Paragraphs>78</Paragraphs>
  <Slides>40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1" baseType="lpstr"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Icons „groß“</vt:lpstr>
      <vt:lpstr>Icons „klein“</vt:lpstr>
      <vt:lpstr>Tags „schwarz“</vt:lpstr>
      <vt:lpstr>Tags “weiß“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Selina Staupe</dc:creator>
  <cp:lastModifiedBy>Thimm Bubbel</cp:lastModifiedBy>
  <cp:revision>37</cp:revision>
  <dcterms:created xsi:type="dcterms:W3CDTF">2024-03-18T10:41:19Z</dcterms:created>
  <dcterms:modified xsi:type="dcterms:W3CDTF">2024-09-30T12:53:35Z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0x010100EE506C10EF116C45A5EAFA84C34BF4AA</vt:lpwstr>
  </property>
  <property fmtid="{D5CDD505-2E9C-101B-9397-08002B2CF9AE}" pid="3" name="MediaServiceImageTags">
    <vt:lpwstr/>
  </property>
</Properties>
</file>