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2" r:id="rId11"/>
    <p:sldId id="273" r:id="rId12"/>
    <p:sldId id="274" r:id="rId13"/>
    <p:sldId id="265" r:id="rId14"/>
    <p:sldId id="266" r:id="rId15"/>
    <p:sldId id="267" r:id="rId16"/>
    <p:sldId id="268" r:id="rId17"/>
    <p:sldId id="270" r:id="rId18"/>
    <p:sldId id="271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55" d="100"/>
          <a:sy n="55" d="100"/>
        </p:scale>
        <p:origin x="293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792B2A-5141-42F6-B58C-E76427CE93D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7504B2EE-B797-49DB-82E3-1DD7F132F4EA}">
      <dgm:prSet phldrT="[Text]" custT="1"/>
      <dgm:spPr>
        <a:solidFill>
          <a:srgbClr val="FFC000"/>
        </a:solidFill>
      </dgm:spPr>
      <dgm:t>
        <a:bodyPr/>
        <a:lstStyle/>
        <a:p>
          <a:r>
            <a:rPr lang="de-DE" sz="2000" dirty="0" smtClean="0">
              <a:solidFill>
                <a:srgbClr val="0070C0"/>
              </a:solidFill>
            </a:rPr>
            <a:t>Geschichte </a:t>
          </a:r>
        </a:p>
        <a:p>
          <a:r>
            <a:rPr lang="de-DE" sz="2000" dirty="0" smtClean="0"/>
            <a:t>Die Europäische Union hat ihre Wurzeln in der Montanunion von 1951. Seitdem hat sie sich zu einem einflussreichen Staatenbund mit 27 Mitgliedsländern entwickelt.</a:t>
          </a:r>
          <a:endParaRPr lang="de-DE" sz="2000" dirty="0"/>
        </a:p>
      </dgm:t>
    </dgm:pt>
    <dgm:pt modelId="{EA45F6DB-C6A1-4B62-B981-B1425002861E}" type="parTrans" cxnId="{D952361C-54CC-4D26-88B3-0FA8E957F7DA}">
      <dgm:prSet/>
      <dgm:spPr/>
      <dgm:t>
        <a:bodyPr/>
        <a:lstStyle/>
        <a:p>
          <a:endParaRPr lang="de-DE"/>
        </a:p>
      </dgm:t>
    </dgm:pt>
    <dgm:pt modelId="{ACF3F395-BDAA-4857-AC16-53DE3E9646D5}" type="sibTrans" cxnId="{D952361C-54CC-4D26-88B3-0FA8E957F7DA}">
      <dgm:prSet/>
      <dgm:spPr/>
      <dgm:t>
        <a:bodyPr/>
        <a:lstStyle/>
        <a:p>
          <a:endParaRPr lang="de-DE"/>
        </a:p>
      </dgm:t>
    </dgm:pt>
    <dgm:pt modelId="{3A866245-EAB3-4043-B642-57A8F3C56505}">
      <dgm:prSet phldrT="[Text]" custT="1"/>
      <dgm:spPr>
        <a:solidFill>
          <a:srgbClr val="FFC000"/>
        </a:solidFill>
      </dgm:spPr>
      <dgm:t>
        <a:bodyPr/>
        <a:lstStyle/>
        <a:p>
          <a:r>
            <a:rPr lang="de-DE" sz="1800" dirty="0" smtClean="0">
              <a:solidFill>
                <a:srgbClr val="0070C0"/>
              </a:solidFill>
            </a:rPr>
            <a:t>Organe </a:t>
          </a:r>
        </a:p>
        <a:p>
          <a:r>
            <a:rPr lang="de-DE" sz="1800" dirty="0" smtClean="0"/>
            <a:t>Die EU verfügt über verschiedene Organe wie das Europäische Parlament, den Rat der Europäischen Union und die Europäische Kommission, die zusammenarbeiten, um Entscheidungen zu treffen.</a:t>
          </a:r>
          <a:endParaRPr lang="de-DE" sz="1800" dirty="0"/>
        </a:p>
      </dgm:t>
    </dgm:pt>
    <dgm:pt modelId="{D8CEC904-9D6D-4001-AFE2-81800E6C6AAA}" type="parTrans" cxnId="{FA46D6B9-8F9B-4C4F-BC16-0B299726269B}">
      <dgm:prSet/>
      <dgm:spPr/>
      <dgm:t>
        <a:bodyPr/>
        <a:lstStyle/>
        <a:p>
          <a:endParaRPr lang="de-DE"/>
        </a:p>
      </dgm:t>
    </dgm:pt>
    <dgm:pt modelId="{7C688B05-C6A4-46B4-AD76-C3D3679656A5}" type="sibTrans" cxnId="{FA46D6B9-8F9B-4C4F-BC16-0B299726269B}">
      <dgm:prSet/>
      <dgm:spPr/>
      <dgm:t>
        <a:bodyPr/>
        <a:lstStyle/>
        <a:p>
          <a:endParaRPr lang="de-DE"/>
        </a:p>
      </dgm:t>
    </dgm:pt>
    <dgm:pt modelId="{D63EDD69-0050-47A3-BA03-240E86F3A4E9}">
      <dgm:prSet phldrT="[Text]" custT="1"/>
      <dgm:spPr>
        <a:solidFill>
          <a:srgbClr val="FFC000"/>
        </a:solidFill>
      </dgm:spPr>
      <dgm:t>
        <a:bodyPr/>
        <a:lstStyle/>
        <a:p>
          <a:r>
            <a:rPr lang="de-DE" sz="2000" dirty="0" smtClean="0">
              <a:solidFill>
                <a:srgbClr val="0070C0"/>
              </a:solidFill>
            </a:rPr>
            <a:t>Werte</a:t>
          </a:r>
          <a:r>
            <a:rPr lang="de-DE" sz="2000" dirty="0" smtClean="0"/>
            <a:t> </a:t>
          </a:r>
        </a:p>
        <a:p>
          <a:r>
            <a:rPr lang="de-DE" sz="2000" dirty="0" smtClean="0"/>
            <a:t>Frieden, Freiheit, Demokratie, Rechtsstaatlichkeit und Menschenrechte sind die Grundwerte, auf denen die EU aufbaut.</a:t>
          </a:r>
          <a:endParaRPr lang="de-DE" sz="2000" dirty="0"/>
        </a:p>
      </dgm:t>
    </dgm:pt>
    <dgm:pt modelId="{F529CD51-5F96-4C0B-9BCE-E5EACFFDFE16}" type="parTrans" cxnId="{E5A7BC7A-72F2-4A19-AB68-8D18B6D74735}">
      <dgm:prSet/>
      <dgm:spPr/>
      <dgm:t>
        <a:bodyPr/>
        <a:lstStyle/>
        <a:p>
          <a:endParaRPr lang="de-DE"/>
        </a:p>
      </dgm:t>
    </dgm:pt>
    <dgm:pt modelId="{CC2D3297-B499-4F1D-9CB2-25C10F4087F9}" type="sibTrans" cxnId="{E5A7BC7A-72F2-4A19-AB68-8D18B6D74735}">
      <dgm:prSet/>
      <dgm:spPr/>
      <dgm:t>
        <a:bodyPr/>
        <a:lstStyle/>
        <a:p>
          <a:endParaRPr lang="de-DE"/>
        </a:p>
      </dgm:t>
    </dgm:pt>
    <dgm:pt modelId="{4E27FDB1-3210-4284-A778-DAC12E02372F}">
      <dgm:prSet/>
      <dgm:spPr/>
      <dgm:t>
        <a:bodyPr/>
        <a:lstStyle/>
        <a:p>
          <a:endParaRPr lang="de-DE" dirty="0"/>
        </a:p>
      </dgm:t>
    </dgm:pt>
    <dgm:pt modelId="{99DBEC62-950C-4D52-9585-7927D8A28E80}" type="parTrans" cxnId="{C4570EDB-EDC2-4103-99F2-DCD0659F6264}">
      <dgm:prSet/>
      <dgm:spPr/>
      <dgm:t>
        <a:bodyPr/>
        <a:lstStyle/>
        <a:p>
          <a:endParaRPr lang="de-DE"/>
        </a:p>
      </dgm:t>
    </dgm:pt>
    <dgm:pt modelId="{2D4B22CE-B9D1-4CE2-9E08-2F809486B2C6}" type="sibTrans" cxnId="{C4570EDB-EDC2-4103-99F2-DCD0659F6264}">
      <dgm:prSet/>
      <dgm:spPr/>
      <dgm:t>
        <a:bodyPr/>
        <a:lstStyle/>
        <a:p>
          <a:endParaRPr lang="de-DE"/>
        </a:p>
      </dgm:t>
    </dgm:pt>
    <dgm:pt modelId="{3664F293-C8FA-4011-BE31-1C644B4C1951}" type="pres">
      <dgm:prSet presAssocID="{56792B2A-5141-42F6-B58C-E76427CE93D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78F0732F-1BF1-4569-9B31-B21CFD8D8729}" type="pres">
      <dgm:prSet presAssocID="{7504B2EE-B797-49DB-82E3-1DD7F132F4EA}" presName="parentLin" presStyleCnt="0"/>
      <dgm:spPr/>
    </dgm:pt>
    <dgm:pt modelId="{3B735B2B-AC9F-48F7-9AE6-37FDE42BE804}" type="pres">
      <dgm:prSet presAssocID="{7504B2EE-B797-49DB-82E3-1DD7F132F4EA}" presName="parentLeftMargin" presStyleLbl="node1" presStyleIdx="0" presStyleCnt="3"/>
      <dgm:spPr/>
      <dgm:t>
        <a:bodyPr/>
        <a:lstStyle/>
        <a:p>
          <a:endParaRPr lang="de-DE"/>
        </a:p>
      </dgm:t>
    </dgm:pt>
    <dgm:pt modelId="{A8A33D02-2A05-41BB-9BED-DCAD63293FCA}" type="pres">
      <dgm:prSet presAssocID="{7504B2EE-B797-49DB-82E3-1DD7F132F4EA}" presName="parentText" presStyleLbl="node1" presStyleIdx="0" presStyleCnt="3" custScaleX="142857" custScaleY="166694" custLinFactNeighborX="9038" custLinFactNeighborY="1347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408E161-53FE-4402-B845-5274E65EBC0C}" type="pres">
      <dgm:prSet presAssocID="{7504B2EE-B797-49DB-82E3-1DD7F132F4EA}" presName="negativeSpace" presStyleCnt="0"/>
      <dgm:spPr/>
    </dgm:pt>
    <dgm:pt modelId="{79D5AE1E-3516-4EFC-80BE-21595C074A7E}" type="pres">
      <dgm:prSet presAssocID="{7504B2EE-B797-49DB-82E3-1DD7F132F4EA}" presName="childText" presStyleLbl="conFgAcc1" presStyleIdx="0" presStyleCnt="3" custAng="0" custLinFactNeighborX="172" custLinFactNeighborY="-49081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A269BFC-BD10-4869-A78E-F8A15F3DB62A}" type="pres">
      <dgm:prSet presAssocID="{ACF3F395-BDAA-4857-AC16-53DE3E9646D5}" presName="spaceBetweenRectangles" presStyleCnt="0"/>
      <dgm:spPr/>
    </dgm:pt>
    <dgm:pt modelId="{CED0699A-2243-4EA4-944D-4BC411833ED0}" type="pres">
      <dgm:prSet presAssocID="{3A866245-EAB3-4043-B642-57A8F3C56505}" presName="parentLin" presStyleCnt="0"/>
      <dgm:spPr/>
    </dgm:pt>
    <dgm:pt modelId="{86C5BCA4-45AC-43D5-ADF5-AF23E63E1E98}" type="pres">
      <dgm:prSet presAssocID="{3A866245-EAB3-4043-B642-57A8F3C56505}" presName="parentLeftMargin" presStyleLbl="node1" presStyleIdx="0" presStyleCnt="3"/>
      <dgm:spPr/>
      <dgm:t>
        <a:bodyPr/>
        <a:lstStyle/>
        <a:p>
          <a:endParaRPr lang="de-DE"/>
        </a:p>
      </dgm:t>
    </dgm:pt>
    <dgm:pt modelId="{B5D3CB27-B6CB-4600-987F-FBF750CE5361}" type="pres">
      <dgm:prSet presAssocID="{3A866245-EAB3-4043-B642-57A8F3C56505}" presName="parentText" presStyleLbl="node1" presStyleIdx="1" presStyleCnt="3" custScaleX="142857" custScaleY="164646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2965DB0-93F3-47A5-86A5-F627DE5218EA}" type="pres">
      <dgm:prSet presAssocID="{3A866245-EAB3-4043-B642-57A8F3C56505}" presName="negativeSpace" presStyleCnt="0"/>
      <dgm:spPr/>
    </dgm:pt>
    <dgm:pt modelId="{11D82A81-7F7A-4F0F-8691-9DC62F7C3F50}" type="pres">
      <dgm:prSet presAssocID="{3A866245-EAB3-4043-B642-57A8F3C56505}" presName="childText" presStyleLbl="conFgAcc1" presStyleIdx="1" presStyleCnt="3">
        <dgm:presLayoutVars>
          <dgm:bulletEnabled val="1"/>
        </dgm:presLayoutVars>
      </dgm:prSet>
      <dgm:spPr/>
    </dgm:pt>
    <dgm:pt modelId="{BB863985-B7D3-477A-BB07-954653DC1F3D}" type="pres">
      <dgm:prSet presAssocID="{7C688B05-C6A4-46B4-AD76-C3D3679656A5}" presName="spaceBetweenRectangles" presStyleCnt="0"/>
      <dgm:spPr/>
    </dgm:pt>
    <dgm:pt modelId="{7A1BCC48-83E1-45FF-B0BF-77202A1F7F62}" type="pres">
      <dgm:prSet presAssocID="{D63EDD69-0050-47A3-BA03-240E86F3A4E9}" presName="parentLin" presStyleCnt="0"/>
      <dgm:spPr/>
    </dgm:pt>
    <dgm:pt modelId="{ED8D9899-F73D-445A-A95F-43E22D7DC7D6}" type="pres">
      <dgm:prSet presAssocID="{D63EDD69-0050-47A3-BA03-240E86F3A4E9}" presName="parentLeftMargin" presStyleLbl="node1" presStyleIdx="1" presStyleCnt="3"/>
      <dgm:spPr/>
      <dgm:t>
        <a:bodyPr/>
        <a:lstStyle/>
        <a:p>
          <a:endParaRPr lang="de-DE"/>
        </a:p>
      </dgm:t>
    </dgm:pt>
    <dgm:pt modelId="{3A457B0F-A2EE-4F26-A63B-87E1638D7AA6}" type="pres">
      <dgm:prSet presAssocID="{D63EDD69-0050-47A3-BA03-240E86F3A4E9}" presName="parentText" presStyleLbl="node1" presStyleIdx="2" presStyleCnt="3" custScaleX="142857" custScaleY="168997">
        <dgm:presLayoutVars>
          <dgm:chMax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5B5F23D-4D43-480D-BEC7-51AEF3105A89}" type="pres">
      <dgm:prSet presAssocID="{D63EDD69-0050-47A3-BA03-240E86F3A4E9}" presName="negativeSpace" presStyleCnt="0"/>
      <dgm:spPr/>
    </dgm:pt>
    <dgm:pt modelId="{E6985E0B-E5E9-4BEA-B6E9-0885459C0DE4}" type="pres">
      <dgm:prSet presAssocID="{D63EDD69-0050-47A3-BA03-240E86F3A4E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5A7BC7A-72F2-4A19-AB68-8D18B6D74735}" srcId="{56792B2A-5141-42F6-B58C-E76427CE93D7}" destId="{D63EDD69-0050-47A3-BA03-240E86F3A4E9}" srcOrd="2" destOrd="0" parTransId="{F529CD51-5F96-4C0B-9BCE-E5EACFFDFE16}" sibTransId="{CC2D3297-B499-4F1D-9CB2-25C10F4087F9}"/>
    <dgm:cxn modelId="{C4570EDB-EDC2-4103-99F2-DCD0659F6264}" srcId="{7504B2EE-B797-49DB-82E3-1DD7F132F4EA}" destId="{4E27FDB1-3210-4284-A778-DAC12E02372F}" srcOrd="0" destOrd="0" parTransId="{99DBEC62-950C-4D52-9585-7927D8A28E80}" sibTransId="{2D4B22CE-B9D1-4CE2-9E08-2F809486B2C6}"/>
    <dgm:cxn modelId="{694895FE-DF67-4FA0-8049-865C960A3CA1}" type="presOf" srcId="{56792B2A-5141-42F6-B58C-E76427CE93D7}" destId="{3664F293-C8FA-4011-BE31-1C644B4C1951}" srcOrd="0" destOrd="0" presId="urn:microsoft.com/office/officeart/2005/8/layout/list1"/>
    <dgm:cxn modelId="{FA46D6B9-8F9B-4C4F-BC16-0B299726269B}" srcId="{56792B2A-5141-42F6-B58C-E76427CE93D7}" destId="{3A866245-EAB3-4043-B642-57A8F3C56505}" srcOrd="1" destOrd="0" parTransId="{D8CEC904-9D6D-4001-AFE2-81800E6C6AAA}" sibTransId="{7C688B05-C6A4-46B4-AD76-C3D3679656A5}"/>
    <dgm:cxn modelId="{D952361C-54CC-4D26-88B3-0FA8E957F7DA}" srcId="{56792B2A-5141-42F6-B58C-E76427CE93D7}" destId="{7504B2EE-B797-49DB-82E3-1DD7F132F4EA}" srcOrd="0" destOrd="0" parTransId="{EA45F6DB-C6A1-4B62-B981-B1425002861E}" sibTransId="{ACF3F395-BDAA-4857-AC16-53DE3E9646D5}"/>
    <dgm:cxn modelId="{31E33B09-D652-4041-81C8-A86F1723C6BE}" type="presOf" srcId="{7504B2EE-B797-49DB-82E3-1DD7F132F4EA}" destId="{3B735B2B-AC9F-48F7-9AE6-37FDE42BE804}" srcOrd="0" destOrd="0" presId="urn:microsoft.com/office/officeart/2005/8/layout/list1"/>
    <dgm:cxn modelId="{89B8C17B-D455-4F88-8FBF-462DF412F2FB}" type="presOf" srcId="{D63EDD69-0050-47A3-BA03-240E86F3A4E9}" destId="{3A457B0F-A2EE-4F26-A63B-87E1638D7AA6}" srcOrd="1" destOrd="0" presId="urn:microsoft.com/office/officeart/2005/8/layout/list1"/>
    <dgm:cxn modelId="{D9B33854-FCA2-4AA0-8B48-CF14CF55859D}" type="presOf" srcId="{7504B2EE-B797-49DB-82E3-1DD7F132F4EA}" destId="{A8A33D02-2A05-41BB-9BED-DCAD63293FCA}" srcOrd="1" destOrd="0" presId="urn:microsoft.com/office/officeart/2005/8/layout/list1"/>
    <dgm:cxn modelId="{F8FA2E74-7317-415F-A72A-6A936D7DC574}" type="presOf" srcId="{4E27FDB1-3210-4284-A778-DAC12E02372F}" destId="{79D5AE1E-3516-4EFC-80BE-21595C074A7E}" srcOrd="0" destOrd="0" presId="urn:microsoft.com/office/officeart/2005/8/layout/list1"/>
    <dgm:cxn modelId="{9C78001A-37BD-4041-AF34-82A275AA80C3}" type="presOf" srcId="{D63EDD69-0050-47A3-BA03-240E86F3A4E9}" destId="{ED8D9899-F73D-445A-A95F-43E22D7DC7D6}" srcOrd="0" destOrd="0" presId="urn:microsoft.com/office/officeart/2005/8/layout/list1"/>
    <dgm:cxn modelId="{BE445FB6-18CA-42FB-A837-597A21D21FB3}" type="presOf" srcId="{3A866245-EAB3-4043-B642-57A8F3C56505}" destId="{B5D3CB27-B6CB-4600-987F-FBF750CE5361}" srcOrd="1" destOrd="0" presId="urn:microsoft.com/office/officeart/2005/8/layout/list1"/>
    <dgm:cxn modelId="{82EC02DE-7EF2-47D6-A895-2704CAC84EAE}" type="presOf" srcId="{3A866245-EAB3-4043-B642-57A8F3C56505}" destId="{86C5BCA4-45AC-43D5-ADF5-AF23E63E1E98}" srcOrd="0" destOrd="0" presId="urn:microsoft.com/office/officeart/2005/8/layout/list1"/>
    <dgm:cxn modelId="{78784FC0-696B-4F2A-89CE-D114353E7CA6}" type="presParOf" srcId="{3664F293-C8FA-4011-BE31-1C644B4C1951}" destId="{78F0732F-1BF1-4569-9B31-B21CFD8D8729}" srcOrd="0" destOrd="0" presId="urn:microsoft.com/office/officeart/2005/8/layout/list1"/>
    <dgm:cxn modelId="{303E9373-8AF1-4EC6-B8F0-ACBB8EC87B38}" type="presParOf" srcId="{78F0732F-1BF1-4569-9B31-B21CFD8D8729}" destId="{3B735B2B-AC9F-48F7-9AE6-37FDE42BE804}" srcOrd="0" destOrd="0" presId="urn:microsoft.com/office/officeart/2005/8/layout/list1"/>
    <dgm:cxn modelId="{74057440-FAC7-489D-B556-26D531A429C5}" type="presParOf" srcId="{78F0732F-1BF1-4569-9B31-B21CFD8D8729}" destId="{A8A33D02-2A05-41BB-9BED-DCAD63293FCA}" srcOrd="1" destOrd="0" presId="urn:microsoft.com/office/officeart/2005/8/layout/list1"/>
    <dgm:cxn modelId="{186C0E9F-B4DD-4ACD-8A48-53816F552389}" type="presParOf" srcId="{3664F293-C8FA-4011-BE31-1C644B4C1951}" destId="{D408E161-53FE-4402-B845-5274E65EBC0C}" srcOrd="1" destOrd="0" presId="urn:microsoft.com/office/officeart/2005/8/layout/list1"/>
    <dgm:cxn modelId="{E1278135-DCB4-40CC-A7FE-C7CD27C8E387}" type="presParOf" srcId="{3664F293-C8FA-4011-BE31-1C644B4C1951}" destId="{79D5AE1E-3516-4EFC-80BE-21595C074A7E}" srcOrd="2" destOrd="0" presId="urn:microsoft.com/office/officeart/2005/8/layout/list1"/>
    <dgm:cxn modelId="{53A5B58E-90B9-43EE-9B00-A1BB6438EDE6}" type="presParOf" srcId="{3664F293-C8FA-4011-BE31-1C644B4C1951}" destId="{9A269BFC-BD10-4869-A78E-F8A15F3DB62A}" srcOrd="3" destOrd="0" presId="urn:microsoft.com/office/officeart/2005/8/layout/list1"/>
    <dgm:cxn modelId="{4F11C025-8731-4D27-AD1E-928B0A5BA552}" type="presParOf" srcId="{3664F293-C8FA-4011-BE31-1C644B4C1951}" destId="{CED0699A-2243-4EA4-944D-4BC411833ED0}" srcOrd="4" destOrd="0" presId="urn:microsoft.com/office/officeart/2005/8/layout/list1"/>
    <dgm:cxn modelId="{9B8B9862-A9A7-4791-85FE-60B9DC4E0713}" type="presParOf" srcId="{CED0699A-2243-4EA4-944D-4BC411833ED0}" destId="{86C5BCA4-45AC-43D5-ADF5-AF23E63E1E98}" srcOrd="0" destOrd="0" presId="urn:microsoft.com/office/officeart/2005/8/layout/list1"/>
    <dgm:cxn modelId="{ADA12143-C865-4306-A199-062A70E1FF88}" type="presParOf" srcId="{CED0699A-2243-4EA4-944D-4BC411833ED0}" destId="{B5D3CB27-B6CB-4600-987F-FBF750CE5361}" srcOrd="1" destOrd="0" presId="urn:microsoft.com/office/officeart/2005/8/layout/list1"/>
    <dgm:cxn modelId="{9BA8C6A9-6748-4933-8DCA-13A982E15FEB}" type="presParOf" srcId="{3664F293-C8FA-4011-BE31-1C644B4C1951}" destId="{F2965DB0-93F3-47A5-86A5-F627DE5218EA}" srcOrd="5" destOrd="0" presId="urn:microsoft.com/office/officeart/2005/8/layout/list1"/>
    <dgm:cxn modelId="{01846E85-DB3F-4D5B-8B7D-1CB8224C8EE1}" type="presParOf" srcId="{3664F293-C8FA-4011-BE31-1C644B4C1951}" destId="{11D82A81-7F7A-4F0F-8691-9DC62F7C3F50}" srcOrd="6" destOrd="0" presId="urn:microsoft.com/office/officeart/2005/8/layout/list1"/>
    <dgm:cxn modelId="{3D337C83-E31B-4F01-9774-829CF21ADC02}" type="presParOf" srcId="{3664F293-C8FA-4011-BE31-1C644B4C1951}" destId="{BB863985-B7D3-477A-BB07-954653DC1F3D}" srcOrd="7" destOrd="0" presId="urn:microsoft.com/office/officeart/2005/8/layout/list1"/>
    <dgm:cxn modelId="{A078F01F-6141-43E9-B0F1-42BA9B01A26E}" type="presParOf" srcId="{3664F293-C8FA-4011-BE31-1C644B4C1951}" destId="{7A1BCC48-83E1-45FF-B0BF-77202A1F7F62}" srcOrd="8" destOrd="0" presId="urn:microsoft.com/office/officeart/2005/8/layout/list1"/>
    <dgm:cxn modelId="{E13623DB-054E-4E4C-9F0B-60F7324C8093}" type="presParOf" srcId="{7A1BCC48-83E1-45FF-B0BF-77202A1F7F62}" destId="{ED8D9899-F73D-445A-A95F-43E22D7DC7D6}" srcOrd="0" destOrd="0" presId="urn:microsoft.com/office/officeart/2005/8/layout/list1"/>
    <dgm:cxn modelId="{7FC24FCA-4429-4F9A-85C0-BD225BBB9A1D}" type="presParOf" srcId="{7A1BCC48-83E1-45FF-B0BF-77202A1F7F62}" destId="{3A457B0F-A2EE-4F26-A63B-87E1638D7AA6}" srcOrd="1" destOrd="0" presId="urn:microsoft.com/office/officeart/2005/8/layout/list1"/>
    <dgm:cxn modelId="{260DD8DD-E9B2-4724-9C41-6184EA6640CA}" type="presParOf" srcId="{3664F293-C8FA-4011-BE31-1C644B4C1951}" destId="{D5B5F23D-4D43-480D-BEC7-51AEF3105A89}" srcOrd="9" destOrd="0" presId="urn:microsoft.com/office/officeart/2005/8/layout/list1"/>
    <dgm:cxn modelId="{A4C9E3EF-CAFD-4A0A-95DF-FD4135EBB0A7}" type="presParOf" srcId="{3664F293-C8FA-4011-BE31-1C644B4C1951}" destId="{E6985E0B-E5E9-4BEA-B6E9-0885459C0DE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FE6683-0476-4965-8A41-28E207D12D9C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91049282-272B-417C-90E7-C8A83E2AB0F4}">
      <dgm:prSet phldrT="[Text]"/>
      <dgm:spPr>
        <a:solidFill>
          <a:srgbClr val="FFC000"/>
        </a:solidFill>
      </dgm:spPr>
      <dgm:t>
        <a:bodyPr/>
        <a:lstStyle/>
        <a:p>
          <a:r>
            <a:rPr lang="de-DE" dirty="0" smtClean="0"/>
            <a:t>Europäisches Parlament</a:t>
          </a:r>
          <a:endParaRPr lang="de-DE" dirty="0"/>
        </a:p>
      </dgm:t>
    </dgm:pt>
    <dgm:pt modelId="{4C647450-76A4-443B-9576-5821EF3A01E2}" type="parTrans" cxnId="{96FB0988-D6DA-4150-B287-FCE8C89D7547}">
      <dgm:prSet/>
      <dgm:spPr/>
      <dgm:t>
        <a:bodyPr/>
        <a:lstStyle/>
        <a:p>
          <a:endParaRPr lang="de-DE"/>
        </a:p>
      </dgm:t>
    </dgm:pt>
    <dgm:pt modelId="{2AF200FB-206F-4869-ABD3-B42D0436AA59}" type="sibTrans" cxnId="{96FB0988-D6DA-4150-B287-FCE8C89D7547}">
      <dgm:prSet/>
      <dgm:spPr/>
      <dgm:t>
        <a:bodyPr/>
        <a:lstStyle/>
        <a:p>
          <a:endParaRPr lang="de-DE"/>
        </a:p>
      </dgm:t>
    </dgm:pt>
    <dgm:pt modelId="{1319630C-40DA-4198-BC7C-28F01141FF24}">
      <dgm:prSet phldrT="[Text]"/>
      <dgm:spPr/>
      <dgm:t>
        <a:bodyPr/>
        <a:lstStyle/>
        <a:p>
          <a:r>
            <a:rPr lang="de-DE" dirty="0" smtClean="0"/>
            <a:t>Das einzige direkt gewählte Organ der EU, das die Interessen der Bürger vertritt.</a:t>
          </a:r>
          <a:endParaRPr lang="de-DE" dirty="0"/>
        </a:p>
      </dgm:t>
    </dgm:pt>
    <dgm:pt modelId="{031E761F-F8F5-4732-8FC2-073C2B574510}" type="parTrans" cxnId="{DCFBF516-AB21-423F-866A-1184E39E589D}">
      <dgm:prSet/>
      <dgm:spPr/>
      <dgm:t>
        <a:bodyPr/>
        <a:lstStyle/>
        <a:p>
          <a:endParaRPr lang="de-DE"/>
        </a:p>
      </dgm:t>
    </dgm:pt>
    <dgm:pt modelId="{F13A3300-A867-4F94-A31C-C4F4A288E51C}" type="sibTrans" cxnId="{DCFBF516-AB21-423F-866A-1184E39E589D}">
      <dgm:prSet/>
      <dgm:spPr/>
      <dgm:t>
        <a:bodyPr/>
        <a:lstStyle/>
        <a:p>
          <a:endParaRPr lang="de-DE"/>
        </a:p>
      </dgm:t>
    </dgm:pt>
    <dgm:pt modelId="{146B65B7-1D44-4F4A-8381-DB1437C9D979}">
      <dgm:prSet phldrT="[Text]"/>
      <dgm:spPr>
        <a:solidFill>
          <a:srgbClr val="FFC000"/>
        </a:solidFill>
      </dgm:spPr>
      <dgm:t>
        <a:bodyPr/>
        <a:lstStyle/>
        <a:p>
          <a:r>
            <a:rPr lang="de-DE" dirty="0" smtClean="0"/>
            <a:t>Europäischer Gerichtshof </a:t>
          </a:r>
          <a:endParaRPr lang="de-DE" dirty="0"/>
        </a:p>
      </dgm:t>
    </dgm:pt>
    <dgm:pt modelId="{6131008C-4498-4A1E-B18C-8CF6AD7B3264}" type="parTrans" cxnId="{24DE819C-F87A-4CA5-87AF-2162C7EA896F}">
      <dgm:prSet/>
      <dgm:spPr/>
      <dgm:t>
        <a:bodyPr/>
        <a:lstStyle/>
        <a:p>
          <a:endParaRPr lang="de-DE"/>
        </a:p>
      </dgm:t>
    </dgm:pt>
    <dgm:pt modelId="{AC2FB8A6-C223-48E1-AFAC-9C52E2309746}" type="sibTrans" cxnId="{24DE819C-F87A-4CA5-87AF-2162C7EA896F}">
      <dgm:prSet/>
      <dgm:spPr/>
      <dgm:t>
        <a:bodyPr/>
        <a:lstStyle/>
        <a:p>
          <a:endParaRPr lang="de-DE"/>
        </a:p>
      </dgm:t>
    </dgm:pt>
    <dgm:pt modelId="{99BA84A6-A41E-4237-A926-B658DEB989BA}">
      <dgm:prSet phldrT="[Text]"/>
      <dgm:spPr/>
      <dgm:t>
        <a:bodyPr/>
        <a:lstStyle/>
        <a:p>
          <a:endParaRPr lang="de-DE" dirty="0"/>
        </a:p>
      </dgm:t>
    </dgm:pt>
    <dgm:pt modelId="{81C757FE-CEAD-4B08-954D-370ABE6190D1}" type="parTrans" cxnId="{76551E53-5565-49B4-BE8A-B61B326A917A}">
      <dgm:prSet/>
      <dgm:spPr/>
      <dgm:t>
        <a:bodyPr/>
        <a:lstStyle/>
        <a:p>
          <a:endParaRPr lang="de-DE"/>
        </a:p>
      </dgm:t>
    </dgm:pt>
    <dgm:pt modelId="{C52AF5E4-1AB4-4C4C-BA65-A846E3362D05}" type="sibTrans" cxnId="{76551E53-5565-49B4-BE8A-B61B326A917A}">
      <dgm:prSet/>
      <dgm:spPr/>
      <dgm:t>
        <a:bodyPr/>
        <a:lstStyle/>
        <a:p>
          <a:endParaRPr lang="de-DE"/>
        </a:p>
      </dgm:t>
    </dgm:pt>
    <dgm:pt modelId="{3CCBB9A2-6669-4DF0-93EA-2EE8BD2E9655}">
      <dgm:prSet phldrT="[Text]"/>
      <dgm:spPr>
        <a:solidFill>
          <a:srgbClr val="FFC000"/>
        </a:solidFill>
      </dgm:spPr>
      <dgm:t>
        <a:bodyPr/>
        <a:lstStyle/>
        <a:p>
          <a:r>
            <a:rPr lang="de-DE" dirty="0" smtClean="0"/>
            <a:t>Europäische Kommission </a:t>
          </a:r>
          <a:endParaRPr lang="de-DE" dirty="0"/>
        </a:p>
      </dgm:t>
    </dgm:pt>
    <dgm:pt modelId="{683713FA-66EC-4912-95ED-41C1C6B55186}" type="parTrans" cxnId="{CE421F75-372B-4F9D-9799-4301CD86B8DF}">
      <dgm:prSet/>
      <dgm:spPr/>
      <dgm:t>
        <a:bodyPr/>
        <a:lstStyle/>
        <a:p>
          <a:endParaRPr lang="de-DE"/>
        </a:p>
      </dgm:t>
    </dgm:pt>
    <dgm:pt modelId="{65D70586-7B5A-448A-BADC-B30D7A106BF7}" type="sibTrans" cxnId="{CE421F75-372B-4F9D-9799-4301CD86B8DF}">
      <dgm:prSet/>
      <dgm:spPr/>
      <dgm:t>
        <a:bodyPr/>
        <a:lstStyle/>
        <a:p>
          <a:endParaRPr lang="de-DE"/>
        </a:p>
      </dgm:t>
    </dgm:pt>
    <dgm:pt modelId="{2B9E1835-5D37-4D61-831A-A241DC2AE1C0}">
      <dgm:prSet phldrT="[Text]"/>
      <dgm:spPr/>
      <dgm:t>
        <a:bodyPr/>
        <a:lstStyle/>
        <a:p>
          <a:r>
            <a:rPr lang="de-DE" dirty="0" smtClean="0"/>
            <a:t>Das unabhängige Exekutivorgan, das Gesetzentwürfe vorschlägt und umsetzt.</a:t>
          </a:r>
          <a:endParaRPr lang="de-DE" dirty="0"/>
        </a:p>
      </dgm:t>
    </dgm:pt>
    <dgm:pt modelId="{2E249F14-B57A-4A94-9493-52B1E8E4DA1D}" type="parTrans" cxnId="{E4E5A12C-372F-4BEC-A9A0-E9151238B316}">
      <dgm:prSet/>
      <dgm:spPr/>
      <dgm:t>
        <a:bodyPr/>
        <a:lstStyle/>
        <a:p>
          <a:endParaRPr lang="de-DE"/>
        </a:p>
      </dgm:t>
    </dgm:pt>
    <dgm:pt modelId="{06613004-AEAE-427D-A15F-4ACBFEAD9DD6}" type="sibTrans" cxnId="{E4E5A12C-372F-4BEC-A9A0-E9151238B316}">
      <dgm:prSet/>
      <dgm:spPr/>
      <dgm:t>
        <a:bodyPr/>
        <a:lstStyle/>
        <a:p>
          <a:endParaRPr lang="de-DE"/>
        </a:p>
      </dgm:t>
    </dgm:pt>
    <dgm:pt modelId="{14A533A6-76DA-46E5-BD58-B6F5E9BE327F}">
      <dgm:prSet phldrT="[Text]"/>
      <dgm:spPr>
        <a:solidFill>
          <a:srgbClr val="FFC000"/>
        </a:solidFill>
      </dgm:spPr>
      <dgm:t>
        <a:bodyPr/>
        <a:lstStyle/>
        <a:p>
          <a:r>
            <a:rPr lang="de-DE" dirty="0" smtClean="0"/>
            <a:t>Europäischer Rat </a:t>
          </a:r>
          <a:endParaRPr lang="de-DE" dirty="0"/>
        </a:p>
      </dgm:t>
    </dgm:pt>
    <dgm:pt modelId="{7ADFC19B-E91E-4CDD-BD18-0C24777D2F53}" type="sibTrans" cxnId="{F38FE238-5AD7-4AD1-B50E-44263B2AC30C}">
      <dgm:prSet/>
      <dgm:spPr/>
      <dgm:t>
        <a:bodyPr/>
        <a:lstStyle/>
        <a:p>
          <a:endParaRPr lang="de-DE"/>
        </a:p>
      </dgm:t>
    </dgm:pt>
    <dgm:pt modelId="{496AFE1B-19EA-4404-8CD5-8F99360C5149}" type="parTrans" cxnId="{F38FE238-5AD7-4AD1-B50E-44263B2AC30C}">
      <dgm:prSet/>
      <dgm:spPr/>
      <dgm:t>
        <a:bodyPr/>
        <a:lstStyle/>
        <a:p>
          <a:endParaRPr lang="de-DE"/>
        </a:p>
      </dgm:t>
    </dgm:pt>
    <dgm:pt modelId="{8C3DA283-31CB-4C4F-BAC0-60AD168E2E52}">
      <dgm:prSet phldrT="[Text]"/>
      <dgm:spPr/>
      <dgm:t>
        <a:bodyPr/>
        <a:lstStyle/>
        <a:p>
          <a:r>
            <a:rPr lang="de-DE" dirty="0" smtClean="0"/>
            <a:t>Setzt die politischen Prioritäten und Ziele der EU, besteht aus den Staats- und Regierungschefs.</a:t>
          </a:r>
          <a:endParaRPr lang="de-DE" dirty="0"/>
        </a:p>
      </dgm:t>
    </dgm:pt>
    <dgm:pt modelId="{9980092E-8D6F-4F6E-BCFF-7BADD7F13E94}" type="sibTrans" cxnId="{9C0FE282-49B9-45F5-8E46-7F8E4C0FE091}">
      <dgm:prSet/>
      <dgm:spPr/>
      <dgm:t>
        <a:bodyPr/>
        <a:lstStyle/>
        <a:p>
          <a:endParaRPr lang="de-DE"/>
        </a:p>
      </dgm:t>
    </dgm:pt>
    <dgm:pt modelId="{826E8C6E-78E9-45AC-B8F7-C96E6E2C814B}" type="parTrans" cxnId="{9C0FE282-49B9-45F5-8E46-7F8E4C0FE091}">
      <dgm:prSet/>
      <dgm:spPr/>
      <dgm:t>
        <a:bodyPr/>
        <a:lstStyle/>
        <a:p>
          <a:endParaRPr lang="de-DE"/>
        </a:p>
      </dgm:t>
    </dgm:pt>
    <dgm:pt modelId="{EEC4FB70-615C-4409-90DC-5D9F752E0856}">
      <dgm:prSet/>
      <dgm:spPr/>
      <dgm:t>
        <a:bodyPr/>
        <a:lstStyle/>
        <a:p>
          <a:r>
            <a:rPr lang="de-DE" dirty="0" smtClean="0"/>
            <a:t>Stellt die Einhaltung des EU-Rechts sicher und interpretiert es.</a:t>
          </a:r>
          <a:endParaRPr lang="de-DE" dirty="0"/>
        </a:p>
      </dgm:t>
    </dgm:pt>
    <dgm:pt modelId="{DC705C96-D7E6-4A67-8A57-7B5DBB487FD5}" type="parTrans" cxnId="{2BE338A0-0B50-4160-89ED-485DA39CADE3}">
      <dgm:prSet/>
      <dgm:spPr/>
      <dgm:t>
        <a:bodyPr/>
        <a:lstStyle/>
        <a:p>
          <a:endParaRPr lang="de-DE"/>
        </a:p>
      </dgm:t>
    </dgm:pt>
    <dgm:pt modelId="{A5C66DEF-6F51-4FFE-88B9-54173AE4A6EA}" type="sibTrans" cxnId="{2BE338A0-0B50-4160-89ED-485DA39CADE3}">
      <dgm:prSet/>
      <dgm:spPr/>
      <dgm:t>
        <a:bodyPr/>
        <a:lstStyle/>
        <a:p>
          <a:endParaRPr lang="de-DE"/>
        </a:p>
      </dgm:t>
    </dgm:pt>
    <dgm:pt modelId="{5ED1CC8C-C6FB-4F5D-B060-D919629AD397}">
      <dgm:prSet phldrT="[Text]"/>
      <dgm:spPr/>
      <dgm:t>
        <a:bodyPr/>
        <a:lstStyle/>
        <a:p>
          <a:endParaRPr lang="de-DE" dirty="0"/>
        </a:p>
      </dgm:t>
    </dgm:pt>
    <dgm:pt modelId="{7FE86085-2CAB-4390-8CF4-79877E04E09B}" type="parTrans" cxnId="{F3B39C92-708C-491B-A43E-84B8F04BBC1E}">
      <dgm:prSet/>
      <dgm:spPr/>
      <dgm:t>
        <a:bodyPr/>
        <a:lstStyle/>
        <a:p>
          <a:endParaRPr lang="de-DE"/>
        </a:p>
      </dgm:t>
    </dgm:pt>
    <dgm:pt modelId="{8DA419D7-6E6F-40E0-92E7-952C34806DD4}" type="sibTrans" cxnId="{F3B39C92-708C-491B-A43E-84B8F04BBC1E}">
      <dgm:prSet/>
      <dgm:spPr/>
      <dgm:t>
        <a:bodyPr/>
        <a:lstStyle/>
        <a:p>
          <a:endParaRPr lang="de-DE"/>
        </a:p>
      </dgm:t>
    </dgm:pt>
    <dgm:pt modelId="{3BC23270-23AE-4E06-B507-6BE0859BA774}" type="pres">
      <dgm:prSet presAssocID="{D9FE6683-0476-4965-8A41-28E207D12D9C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66602172-6518-449D-8D41-BDC71C4995FC}" type="pres">
      <dgm:prSet presAssocID="{D9FE6683-0476-4965-8A41-28E207D12D9C}" presName="children" presStyleCnt="0"/>
      <dgm:spPr/>
    </dgm:pt>
    <dgm:pt modelId="{CD3AE741-8822-4F97-9BA9-67EC18EE04B0}" type="pres">
      <dgm:prSet presAssocID="{D9FE6683-0476-4965-8A41-28E207D12D9C}" presName="child1group" presStyleCnt="0"/>
      <dgm:spPr/>
    </dgm:pt>
    <dgm:pt modelId="{FF990FF8-0F6D-4384-9F7D-78BAC9865878}" type="pres">
      <dgm:prSet presAssocID="{D9FE6683-0476-4965-8A41-28E207D12D9C}" presName="child1" presStyleLbl="bgAcc1" presStyleIdx="0" presStyleCnt="4" custScaleX="144568"/>
      <dgm:spPr/>
      <dgm:t>
        <a:bodyPr/>
        <a:lstStyle/>
        <a:p>
          <a:endParaRPr lang="de-DE"/>
        </a:p>
      </dgm:t>
    </dgm:pt>
    <dgm:pt modelId="{BE03A8EA-40A6-41BB-80A9-1D46AAE16072}" type="pres">
      <dgm:prSet presAssocID="{D9FE6683-0476-4965-8A41-28E207D12D9C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76FF828-4466-4D7A-A3E5-F29A879A12EC}" type="pres">
      <dgm:prSet presAssocID="{D9FE6683-0476-4965-8A41-28E207D12D9C}" presName="child2group" presStyleCnt="0"/>
      <dgm:spPr/>
    </dgm:pt>
    <dgm:pt modelId="{1CC8388D-DD58-44F9-A029-CBB1E3FCFE05}" type="pres">
      <dgm:prSet presAssocID="{D9FE6683-0476-4965-8A41-28E207D12D9C}" presName="child2" presStyleLbl="bgAcc1" presStyleIdx="1" presStyleCnt="4" custScaleX="139817"/>
      <dgm:spPr/>
      <dgm:t>
        <a:bodyPr/>
        <a:lstStyle/>
        <a:p>
          <a:endParaRPr lang="de-DE"/>
        </a:p>
      </dgm:t>
    </dgm:pt>
    <dgm:pt modelId="{7978D05F-1D94-4347-8A28-DC28E08699FE}" type="pres">
      <dgm:prSet presAssocID="{D9FE6683-0476-4965-8A41-28E207D12D9C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84BBD03-F212-439C-A6A0-575338B8C507}" type="pres">
      <dgm:prSet presAssocID="{D9FE6683-0476-4965-8A41-28E207D12D9C}" presName="child3group" presStyleCnt="0"/>
      <dgm:spPr/>
    </dgm:pt>
    <dgm:pt modelId="{0153E77B-CDD4-4A0D-88F0-E8BD61AE8514}" type="pres">
      <dgm:prSet presAssocID="{D9FE6683-0476-4965-8A41-28E207D12D9C}" presName="child3" presStyleLbl="bgAcc1" presStyleIdx="2" presStyleCnt="4" custScaleX="145896"/>
      <dgm:spPr/>
      <dgm:t>
        <a:bodyPr/>
        <a:lstStyle/>
        <a:p>
          <a:endParaRPr lang="de-DE"/>
        </a:p>
      </dgm:t>
    </dgm:pt>
    <dgm:pt modelId="{69DF91BC-080F-499E-8431-DCC46FF919B7}" type="pres">
      <dgm:prSet presAssocID="{D9FE6683-0476-4965-8A41-28E207D12D9C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55909B2-5E56-4416-92C8-8D258AECB516}" type="pres">
      <dgm:prSet presAssocID="{D9FE6683-0476-4965-8A41-28E207D12D9C}" presName="child4group" presStyleCnt="0"/>
      <dgm:spPr/>
    </dgm:pt>
    <dgm:pt modelId="{177ACAA4-ADBD-4DBF-B367-9A083A1D983E}" type="pres">
      <dgm:prSet presAssocID="{D9FE6683-0476-4965-8A41-28E207D12D9C}" presName="child4" presStyleLbl="bgAcc1" presStyleIdx="3" presStyleCnt="4" custScaleX="143594"/>
      <dgm:spPr/>
      <dgm:t>
        <a:bodyPr/>
        <a:lstStyle/>
        <a:p>
          <a:endParaRPr lang="de-DE"/>
        </a:p>
      </dgm:t>
    </dgm:pt>
    <dgm:pt modelId="{83192A24-8382-4CF0-B0F7-8DD19A383146}" type="pres">
      <dgm:prSet presAssocID="{D9FE6683-0476-4965-8A41-28E207D12D9C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A65F70C-EF14-47FA-A6CC-11BAC49DA7F8}" type="pres">
      <dgm:prSet presAssocID="{D9FE6683-0476-4965-8A41-28E207D12D9C}" presName="childPlaceholder" presStyleCnt="0"/>
      <dgm:spPr/>
    </dgm:pt>
    <dgm:pt modelId="{4D89596C-B549-4282-8319-543D7C39BA7B}" type="pres">
      <dgm:prSet presAssocID="{D9FE6683-0476-4965-8A41-28E207D12D9C}" presName="circle" presStyleCnt="0"/>
      <dgm:spPr/>
    </dgm:pt>
    <dgm:pt modelId="{97CC6405-90DB-4B43-8032-FF4E5BFFE404}" type="pres">
      <dgm:prSet presAssocID="{D9FE6683-0476-4965-8A41-28E207D12D9C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2087BF0-218D-422A-BC7F-3D291A9DEAC1}" type="pres">
      <dgm:prSet presAssocID="{D9FE6683-0476-4965-8A41-28E207D12D9C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FA1E5C9-C41D-4A0E-A917-F6CDFAB351F0}" type="pres">
      <dgm:prSet presAssocID="{D9FE6683-0476-4965-8A41-28E207D12D9C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E9E9A15-FC4A-4AC7-A4AE-F72878839611}" type="pres">
      <dgm:prSet presAssocID="{D9FE6683-0476-4965-8A41-28E207D12D9C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C29F03A2-F11F-4340-896E-84DA00F708D9}" type="pres">
      <dgm:prSet presAssocID="{D9FE6683-0476-4965-8A41-28E207D12D9C}" presName="quadrantPlaceholder" presStyleCnt="0"/>
      <dgm:spPr/>
    </dgm:pt>
    <dgm:pt modelId="{B3B9744E-6A7D-4414-8ED4-DC1E835E31D6}" type="pres">
      <dgm:prSet presAssocID="{D9FE6683-0476-4965-8A41-28E207D12D9C}" presName="center1" presStyleLbl="fgShp" presStyleIdx="0" presStyleCnt="2"/>
      <dgm:spPr>
        <a:solidFill>
          <a:srgbClr val="0070C0"/>
        </a:solidFill>
      </dgm:spPr>
    </dgm:pt>
    <dgm:pt modelId="{13E96802-5AB9-48BC-8590-9BCA66DAEBBC}" type="pres">
      <dgm:prSet presAssocID="{D9FE6683-0476-4965-8A41-28E207D12D9C}" presName="center2" presStyleLbl="fgShp" presStyleIdx="1" presStyleCnt="2"/>
      <dgm:spPr>
        <a:solidFill>
          <a:srgbClr val="0070C0"/>
        </a:solidFill>
      </dgm:spPr>
    </dgm:pt>
  </dgm:ptLst>
  <dgm:cxnLst>
    <dgm:cxn modelId="{DCFBF516-AB21-423F-866A-1184E39E589D}" srcId="{91049282-272B-417C-90E7-C8A83E2AB0F4}" destId="{1319630C-40DA-4198-BC7C-28F01141FF24}" srcOrd="0" destOrd="0" parTransId="{031E761F-F8F5-4732-8FC2-073C2B574510}" sibTransId="{F13A3300-A867-4F94-A31C-C4F4A288E51C}"/>
    <dgm:cxn modelId="{7D1A5D6B-C133-4D8B-80DD-72E22529949D}" type="presOf" srcId="{1319630C-40DA-4198-BC7C-28F01141FF24}" destId="{BE03A8EA-40A6-41BB-80A9-1D46AAE16072}" srcOrd="1" destOrd="0" presId="urn:microsoft.com/office/officeart/2005/8/layout/cycle4"/>
    <dgm:cxn modelId="{18F159EF-CA42-4E4F-9FE8-C282DE564546}" type="presOf" srcId="{99BA84A6-A41E-4237-A926-B658DEB989BA}" destId="{0153E77B-CDD4-4A0D-88F0-E8BD61AE8514}" srcOrd="0" destOrd="1" presId="urn:microsoft.com/office/officeart/2005/8/layout/cycle4"/>
    <dgm:cxn modelId="{27BFBAB0-D198-4EB1-A8E1-9E2C67EEBF78}" type="presOf" srcId="{146B65B7-1D44-4F4A-8381-DB1437C9D979}" destId="{EFA1E5C9-C41D-4A0E-A917-F6CDFAB351F0}" srcOrd="0" destOrd="0" presId="urn:microsoft.com/office/officeart/2005/8/layout/cycle4"/>
    <dgm:cxn modelId="{E4E5A12C-372F-4BEC-A9A0-E9151238B316}" srcId="{3CCBB9A2-6669-4DF0-93EA-2EE8BD2E9655}" destId="{2B9E1835-5D37-4D61-831A-A241DC2AE1C0}" srcOrd="0" destOrd="0" parTransId="{2E249F14-B57A-4A94-9493-52B1E8E4DA1D}" sibTransId="{06613004-AEAE-427D-A15F-4ACBFEAD9DD6}"/>
    <dgm:cxn modelId="{367C63C4-3C87-4BB5-B8E6-6C5E2C09559B}" type="presOf" srcId="{3CCBB9A2-6669-4DF0-93EA-2EE8BD2E9655}" destId="{EE9E9A15-FC4A-4AC7-A4AE-F72878839611}" srcOrd="0" destOrd="0" presId="urn:microsoft.com/office/officeart/2005/8/layout/cycle4"/>
    <dgm:cxn modelId="{24DE819C-F87A-4CA5-87AF-2162C7EA896F}" srcId="{D9FE6683-0476-4965-8A41-28E207D12D9C}" destId="{146B65B7-1D44-4F4A-8381-DB1437C9D979}" srcOrd="2" destOrd="0" parTransId="{6131008C-4498-4A1E-B18C-8CF6AD7B3264}" sibTransId="{AC2FB8A6-C223-48E1-AFAC-9C52E2309746}"/>
    <dgm:cxn modelId="{1DE42CDF-9DB3-4AEF-9A11-9BEF3D969B7E}" type="presOf" srcId="{99BA84A6-A41E-4237-A926-B658DEB989BA}" destId="{69DF91BC-080F-499E-8431-DCC46FF919B7}" srcOrd="1" destOrd="1" presId="urn:microsoft.com/office/officeart/2005/8/layout/cycle4"/>
    <dgm:cxn modelId="{A105CFD7-45DD-4203-A226-60001D0AADEA}" type="presOf" srcId="{14A533A6-76DA-46E5-BD58-B6F5E9BE327F}" destId="{72087BF0-218D-422A-BC7F-3D291A9DEAC1}" srcOrd="0" destOrd="0" presId="urn:microsoft.com/office/officeart/2005/8/layout/cycle4"/>
    <dgm:cxn modelId="{CC18ABD2-48E2-40E8-8CDF-7B2499E551EC}" type="presOf" srcId="{2B9E1835-5D37-4D61-831A-A241DC2AE1C0}" destId="{177ACAA4-ADBD-4DBF-B367-9A083A1D983E}" srcOrd="0" destOrd="0" presId="urn:microsoft.com/office/officeart/2005/8/layout/cycle4"/>
    <dgm:cxn modelId="{3FD854C2-6014-4095-A79A-E73E90557924}" type="presOf" srcId="{91049282-272B-417C-90E7-C8A83E2AB0F4}" destId="{97CC6405-90DB-4B43-8032-FF4E5BFFE404}" srcOrd="0" destOrd="0" presId="urn:microsoft.com/office/officeart/2005/8/layout/cycle4"/>
    <dgm:cxn modelId="{F38FE238-5AD7-4AD1-B50E-44263B2AC30C}" srcId="{D9FE6683-0476-4965-8A41-28E207D12D9C}" destId="{14A533A6-76DA-46E5-BD58-B6F5E9BE327F}" srcOrd="1" destOrd="0" parTransId="{496AFE1B-19EA-4404-8CD5-8F99360C5149}" sibTransId="{7ADFC19B-E91E-4CDD-BD18-0C24777D2F53}"/>
    <dgm:cxn modelId="{D9F2B16D-50FD-4207-951E-1C648D68B135}" type="presOf" srcId="{2B9E1835-5D37-4D61-831A-A241DC2AE1C0}" destId="{83192A24-8382-4CF0-B0F7-8DD19A383146}" srcOrd="1" destOrd="0" presId="urn:microsoft.com/office/officeart/2005/8/layout/cycle4"/>
    <dgm:cxn modelId="{76551E53-5565-49B4-BE8A-B61B326A917A}" srcId="{146B65B7-1D44-4F4A-8381-DB1437C9D979}" destId="{99BA84A6-A41E-4237-A926-B658DEB989BA}" srcOrd="1" destOrd="0" parTransId="{81C757FE-CEAD-4B08-954D-370ABE6190D1}" sibTransId="{C52AF5E4-1AB4-4C4C-BA65-A846E3362D05}"/>
    <dgm:cxn modelId="{0185BC97-DF36-408F-8C77-89ABCACC5342}" type="presOf" srcId="{5ED1CC8C-C6FB-4F5D-B060-D919629AD397}" destId="{69DF91BC-080F-499E-8431-DCC46FF919B7}" srcOrd="1" destOrd="0" presId="urn:microsoft.com/office/officeart/2005/8/layout/cycle4"/>
    <dgm:cxn modelId="{CE421F75-372B-4F9D-9799-4301CD86B8DF}" srcId="{D9FE6683-0476-4965-8A41-28E207D12D9C}" destId="{3CCBB9A2-6669-4DF0-93EA-2EE8BD2E9655}" srcOrd="3" destOrd="0" parTransId="{683713FA-66EC-4912-95ED-41C1C6B55186}" sibTransId="{65D70586-7B5A-448A-BADC-B30D7A106BF7}"/>
    <dgm:cxn modelId="{8954728D-A1CB-4AD1-81E9-571821B22D5D}" type="presOf" srcId="{8C3DA283-31CB-4C4F-BAC0-60AD168E2E52}" destId="{1CC8388D-DD58-44F9-A029-CBB1E3FCFE05}" srcOrd="0" destOrd="0" presId="urn:microsoft.com/office/officeart/2005/8/layout/cycle4"/>
    <dgm:cxn modelId="{96FB0988-D6DA-4150-B287-FCE8C89D7547}" srcId="{D9FE6683-0476-4965-8A41-28E207D12D9C}" destId="{91049282-272B-417C-90E7-C8A83E2AB0F4}" srcOrd="0" destOrd="0" parTransId="{4C647450-76A4-443B-9576-5821EF3A01E2}" sibTransId="{2AF200FB-206F-4869-ABD3-B42D0436AA59}"/>
    <dgm:cxn modelId="{F3B39C92-708C-491B-A43E-84B8F04BBC1E}" srcId="{146B65B7-1D44-4F4A-8381-DB1437C9D979}" destId="{5ED1CC8C-C6FB-4F5D-B060-D919629AD397}" srcOrd="0" destOrd="0" parTransId="{7FE86085-2CAB-4390-8CF4-79877E04E09B}" sibTransId="{8DA419D7-6E6F-40E0-92E7-952C34806DD4}"/>
    <dgm:cxn modelId="{A0C01671-8FFE-44E3-A761-3C0924D2BAA7}" type="presOf" srcId="{5ED1CC8C-C6FB-4F5D-B060-D919629AD397}" destId="{0153E77B-CDD4-4A0D-88F0-E8BD61AE8514}" srcOrd="0" destOrd="0" presId="urn:microsoft.com/office/officeart/2005/8/layout/cycle4"/>
    <dgm:cxn modelId="{50CB24D7-7113-45E2-9142-B5E4C5444254}" type="presOf" srcId="{EEC4FB70-615C-4409-90DC-5D9F752E0856}" destId="{69DF91BC-080F-499E-8431-DCC46FF919B7}" srcOrd="1" destOrd="2" presId="urn:microsoft.com/office/officeart/2005/8/layout/cycle4"/>
    <dgm:cxn modelId="{3C93DB40-04F2-49AA-A12C-093580E52503}" type="presOf" srcId="{8C3DA283-31CB-4C4F-BAC0-60AD168E2E52}" destId="{7978D05F-1D94-4347-8A28-DC28E08699FE}" srcOrd="1" destOrd="0" presId="urn:microsoft.com/office/officeart/2005/8/layout/cycle4"/>
    <dgm:cxn modelId="{9C0FE282-49B9-45F5-8E46-7F8E4C0FE091}" srcId="{14A533A6-76DA-46E5-BD58-B6F5E9BE327F}" destId="{8C3DA283-31CB-4C4F-BAC0-60AD168E2E52}" srcOrd="0" destOrd="0" parTransId="{826E8C6E-78E9-45AC-B8F7-C96E6E2C814B}" sibTransId="{9980092E-8D6F-4F6E-BCFF-7BADD7F13E94}"/>
    <dgm:cxn modelId="{FBE3B998-6B90-47DE-A6A9-5C357F3D88A8}" type="presOf" srcId="{1319630C-40DA-4198-BC7C-28F01141FF24}" destId="{FF990FF8-0F6D-4384-9F7D-78BAC9865878}" srcOrd="0" destOrd="0" presId="urn:microsoft.com/office/officeart/2005/8/layout/cycle4"/>
    <dgm:cxn modelId="{AAB5D29B-1716-49A0-B823-D66168CF5261}" type="presOf" srcId="{D9FE6683-0476-4965-8A41-28E207D12D9C}" destId="{3BC23270-23AE-4E06-B507-6BE0859BA774}" srcOrd="0" destOrd="0" presId="urn:microsoft.com/office/officeart/2005/8/layout/cycle4"/>
    <dgm:cxn modelId="{2BE338A0-0B50-4160-89ED-485DA39CADE3}" srcId="{146B65B7-1D44-4F4A-8381-DB1437C9D979}" destId="{EEC4FB70-615C-4409-90DC-5D9F752E0856}" srcOrd="2" destOrd="0" parTransId="{DC705C96-D7E6-4A67-8A57-7B5DBB487FD5}" sibTransId="{A5C66DEF-6F51-4FFE-88B9-54173AE4A6EA}"/>
    <dgm:cxn modelId="{00348A9D-D3D3-457F-9F1C-0036B6B43931}" type="presOf" srcId="{EEC4FB70-615C-4409-90DC-5D9F752E0856}" destId="{0153E77B-CDD4-4A0D-88F0-E8BD61AE8514}" srcOrd="0" destOrd="2" presId="urn:microsoft.com/office/officeart/2005/8/layout/cycle4"/>
    <dgm:cxn modelId="{85219562-070B-479F-9EB4-A70387A8097E}" type="presParOf" srcId="{3BC23270-23AE-4E06-B507-6BE0859BA774}" destId="{66602172-6518-449D-8D41-BDC71C4995FC}" srcOrd="0" destOrd="0" presId="urn:microsoft.com/office/officeart/2005/8/layout/cycle4"/>
    <dgm:cxn modelId="{DF5837BD-9EFA-4D7E-9DF9-896D19503B0D}" type="presParOf" srcId="{66602172-6518-449D-8D41-BDC71C4995FC}" destId="{CD3AE741-8822-4F97-9BA9-67EC18EE04B0}" srcOrd="0" destOrd="0" presId="urn:microsoft.com/office/officeart/2005/8/layout/cycle4"/>
    <dgm:cxn modelId="{F8F7402F-9CDB-4C71-9D76-AA8D283F3EC6}" type="presParOf" srcId="{CD3AE741-8822-4F97-9BA9-67EC18EE04B0}" destId="{FF990FF8-0F6D-4384-9F7D-78BAC9865878}" srcOrd="0" destOrd="0" presId="urn:microsoft.com/office/officeart/2005/8/layout/cycle4"/>
    <dgm:cxn modelId="{F23C1FBB-451D-4923-824C-29015321B0D9}" type="presParOf" srcId="{CD3AE741-8822-4F97-9BA9-67EC18EE04B0}" destId="{BE03A8EA-40A6-41BB-80A9-1D46AAE16072}" srcOrd="1" destOrd="0" presId="urn:microsoft.com/office/officeart/2005/8/layout/cycle4"/>
    <dgm:cxn modelId="{0E7E13E1-013A-471E-836B-BCB2B30DD199}" type="presParOf" srcId="{66602172-6518-449D-8D41-BDC71C4995FC}" destId="{B76FF828-4466-4D7A-A3E5-F29A879A12EC}" srcOrd="1" destOrd="0" presId="urn:microsoft.com/office/officeart/2005/8/layout/cycle4"/>
    <dgm:cxn modelId="{5886B911-3618-4075-BAA7-3C9452FBF042}" type="presParOf" srcId="{B76FF828-4466-4D7A-A3E5-F29A879A12EC}" destId="{1CC8388D-DD58-44F9-A029-CBB1E3FCFE05}" srcOrd="0" destOrd="0" presId="urn:microsoft.com/office/officeart/2005/8/layout/cycle4"/>
    <dgm:cxn modelId="{C62C78EE-55D4-4F41-B99D-41F629E308CB}" type="presParOf" srcId="{B76FF828-4466-4D7A-A3E5-F29A879A12EC}" destId="{7978D05F-1D94-4347-8A28-DC28E08699FE}" srcOrd="1" destOrd="0" presId="urn:microsoft.com/office/officeart/2005/8/layout/cycle4"/>
    <dgm:cxn modelId="{A976F8CD-D429-477A-A413-5EAE62D39B3F}" type="presParOf" srcId="{66602172-6518-449D-8D41-BDC71C4995FC}" destId="{984BBD03-F212-439C-A6A0-575338B8C507}" srcOrd="2" destOrd="0" presId="urn:microsoft.com/office/officeart/2005/8/layout/cycle4"/>
    <dgm:cxn modelId="{C31BECCC-E756-4317-9730-E8956A18BF19}" type="presParOf" srcId="{984BBD03-F212-439C-A6A0-575338B8C507}" destId="{0153E77B-CDD4-4A0D-88F0-E8BD61AE8514}" srcOrd="0" destOrd="0" presId="urn:microsoft.com/office/officeart/2005/8/layout/cycle4"/>
    <dgm:cxn modelId="{4DC298FD-CFB7-4765-A73C-270D7C23AB57}" type="presParOf" srcId="{984BBD03-F212-439C-A6A0-575338B8C507}" destId="{69DF91BC-080F-499E-8431-DCC46FF919B7}" srcOrd="1" destOrd="0" presId="urn:microsoft.com/office/officeart/2005/8/layout/cycle4"/>
    <dgm:cxn modelId="{3D432899-A3EC-4B4E-81BD-03782825EA04}" type="presParOf" srcId="{66602172-6518-449D-8D41-BDC71C4995FC}" destId="{E55909B2-5E56-4416-92C8-8D258AECB516}" srcOrd="3" destOrd="0" presId="urn:microsoft.com/office/officeart/2005/8/layout/cycle4"/>
    <dgm:cxn modelId="{3734958B-BF8B-4492-B050-55E5FA311F5F}" type="presParOf" srcId="{E55909B2-5E56-4416-92C8-8D258AECB516}" destId="{177ACAA4-ADBD-4DBF-B367-9A083A1D983E}" srcOrd="0" destOrd="0" presId="urn:microsoft.com/office/officeart/2005/8/layout/cycle4"/>
    <dgm:cxn modelId="{E59C4AC8-2014-4BC8-8358-05614F3EB621}" type="presParOf" srcId="{E55909B2-5E56-4416-92C8-8D258AECB516}" destId="{83192A24-8382-4CF0-B0F7-8DD19A383146}" srcOrd="1" destOrd="0" presId="urn:microsoft.com/office/officeart/2005/8/layout/cycle4"/>
    <dgm:cxn modelId="{B3904227-8A91-40FD-B370-FB6D12EFD1DA}" type="presParOf" srcId="{66602172-6518-449D-8D41-BDC71C4995FC}" destId="{9A65F70C-EF14-47FA-A6CC-11BAC49DA7F8}" srcOrd="4" destOrd="0" presId="urn:microsoft.com/office/officeart/2005/8/layout/cycle4"/>
    <dgm:cxn modelId="{0B146BE5-AC91-496C-ACCF-D26705685804}" type="presParOf" srcId="{3BC23270-23AE-4E06-B507-6BE0859BA774}" destId="{4D89596C-B549-4282-8319-543D7C39BA7B}" srcOrd="1" destOrd="0" presId="urn:microsoft.com/office/officeart/2005/8/layout/cycle4"/>
    <dgm:cxn modelId="{5D187CB6-C1A5-4D81-9612-AE07A1F50DFD}" type="presParOf" srcId="{4D89596C-B549-4282-8319-543D7C39BA7B}" destId="{97CC6405-90DB-4B43-8032-FF4E5BFFE404}" srcOrd="0" destOrd="0" presId="urn:microsoft.com/office/officeart/2005/8/layout/cycle4"/>
    <dgm:cxn modelId="{C1EB0086-0395-4FDC-A68E-075FBEAA90F5}" type="presParOf" srcId="{4D89596C-B549-4282-8319-543D7C39BA7B}" destId="{72087BF0-218D-422A-BC7F-3D291A9DEAC1}" srcOrd="1" destOrd="0" presId="urn:microsoft.com/office/officeart/2005/8/layout/cycle4"/>
    <dgm:cxn modelId="{A8652369-0099-46FE-9612-5055E3C02284}" type="presParOf" srcId="{4D89596C-B549-4282-8319-543D7C39BA7B}" destId="{EFA1E5C9-C41D-4A0E-A917-F6CDFAB351F0}" srcOrd="2" destOrd="0" presId="urn:microsoft.com/office/officeart/2005/8/layout/cycle4"/>
    <dgm:cxn modelId="{9C26ECE9-4ADD-4C55-BD0B-D919C074EC6C}" type="presParOf" srcId="{4D89596C-B549-4282-8319-543D7C39BA7B}" destId="{EE9E9A15-FC4A-4AC7-A4AE-F72878839611}" srcOrd="3" destOrd="0" presId="urn:microsoft.com/office/officeart/2005/8/layout/cycle4"/>
    <dgm:cxn modelId="{D89EBDC5-4858-4590-ACEF-C0F36A97EEFE}" type="presParOf" srcId="{4D89596C-B549-4282-8319-543D7C39BA7B}" destId="{C29F03A2-F11F-4340-896E-84DA00F708D9}" srcOrd="4" destOrd="0" presId="urn:microsoft.com/office/officeart/2005/8/layout/cycle4"/>
    <dgm:cxn modelId="{D4C4558A-5DE9-4EE6-8BB0-7D6A49440209}" type="presParOf" srcId="{3BC23270-23AE-4E06-B507-6BE0859BA774}" destId="{B3B9744E-6A7D-4414-8ED4-DC1E835E31D6}" srcOrd="2" destOrd="0" presId="urn:microsoft.com/office/officeart/2005/8/layout/cycle4"/>
    <dgm:cxn modelId="{5184AC91-A828-4D6C-9AE1-782FD9129010}" type="presParOf" srcId="{3BC23270-23AE-4E06-B507-6BE0859BA774}" destId="{13E96802-5AB9-48BC-8590-9BCA66DAEBBC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0CF77B-FD16-4510-830B-B237A94C8169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F540B03D-4963-426B-A740-75DA0B968766}">
      <dgm:prSet phldrT="[Text]"/>
      <dgm:spPr>
        <a:solidFill>
          <a:schemeClr val="accent2"/>
        </a:solidFill>
      </dgm:spPr>
      <dgm:t>
        <a:bodyPr/>
        <a:lstStyle/>
        <a:p>
          <a:endParaRPr lang="de-DE" dirty="0"/>
        </a:p>
      </dgm:t>
    </dgm:pt>
    <dgm:pt modelId="{9C5A67C8-3C9B-4B47-8589-286D7DFEB73D}" type="parTrans" cxnId="{5A01D24F-8DE4-4A7D-979F-5EA2DB413491}">
      <dgm:prSet/>
      <dgm:spPr/>
      <dgm:t>
        <a:bodyPr/>
        <a:lstStyle/>
        <a:p>
          <a:endParaRPr lang="de-DE"/>
        </a:p>
      </dgm:t>
    </dgm:pt>
    <dgm:pt modelId="{9D7C791D-0349-4D8B-9D7F-9FB8C029670B}" type="sibTrans" cxnId="{5A01D24F-8DE4-4A7D-979F-5EA2DB413491}">
      <dgm:prSet/>
      <dgm:spPr/>
      <dgm:t>
        <a:bodyPr/>
        <a:lstStyle/>
        <a:p>
          <a:endParaRPr lang="de-DE"/>
        </a:p>
      </dgm:t>
    </dgm:pt>
    <dgm:pt modelId="{FD43BBDD-32DA-4FC2-8240-4AC1A56A984E}">
      <dgm:prSet phldrT="[Text]"/>
      <dgm:spPr>
        <a:solidFill>
          <a:schemeClr val="accent2"/>
        </a:solidFill>
      </dgm:spPr>
      <dgm:t>
        <a:bodyPr/>
        <a:lstStyle/>
        <a:p>
          <a:endParaRPr lang="de-DE" dirty="0"/>
        </a:p>
      </dgm:t>
    </dgm:pt>
    <dgm:pt modelId="{54EAD0F0-8F73-460A-B631-52DAA19DABE6}" type="parTrans" cxnId="{5BDD6EBC-7AB6-4223-8B22-ADF1E73E67B2}">
      <dgm:prSet/>
      <dgm:spPr/>
      <dgm:t>
        <a:bodyPr/>
        <a:lstStyle/>
        <a:p>
          <a:endParaRPr lang="de-DE"/>
        </a:p>
      </dgm:t>
    </dgm:pt>
    <dgm:pt modelId="{AEDC9AC1-270F-4E5B-BB16-A0D9903C4A1E}" type="sibTrans" cxnId="{5BDD6EBC-7AB6-4223-8B22-ADF1E73E67B2}">
      <dgm:prSet/>
      <dgm:spPr/>
      <dgm:t>
        <a:bodyPr/>
        <a:lstStyle/>
        <a:p>
          <a:endParaRPr lang="de-DE"/>
        </a:p>
      </dgm:t>
    </dgm:pt>
    <dgm:pt modelId="{72FAE7D3-1B21-475B-9F44-0CA1CC94C54A}">
      <dgm:prSet phldrT="[Text]"/>
      <dgm:spPr>
        <a:solidFill>
          <a:schemeClr val="accent2"/>
        </a:solidFill>
      </dgm:spPr>
      <dgm:t>
        <a:bodyPr/>
        <a:lstStyle/>
        <a:p>
          <a:endParaRPr lang="de-DE" dirty="0"/>
        </a:p>
      </dgm:t>
    </dgm:pt>
    <dgm:pt modelId="{6EF2C47B-E0D1-4902-BD54-8D8A954FFAD1}" type="parTrans" cxnId="{EC5280FC-0A7A-464E-9721-DE4D826EF104}">
      <dgm:prSet/>
      <dgm:spPr/>
      <dgm:t>
        <a:bodyPr/>
        <a:lstStyle/>
        <a:p>
          <a:endParaRPr lang="de-DE"/>
        </a:p>
      </dgm:t>
    </dgm:pt>
    <dgm:pt modelId="{71C5B3FB-F74D-439D-A54B-F31B317150CA}" type="sibTrans" cxnId="{EC5280FC-0A7A-464E-9721-DE4D826EF104}">
      <dgm:prSet/>
      <dgm:spPr/>
      <dgm:t>
        <a:bodyPr/>
        <a:lstStyle/>
        <a:p>
          <a:endParaRPr lang="de-DE"/>
        </a:p>
      </dgm:t>
    </dgm:pt>
    <dgm:pt modelId="{22FC3B00-23AF-4030-AD98-8481FBFDCFB8}">
      <dgm:prSet phldrT="[Text]"/>
      <dgm:spPr>
        <a:solidFill>
          <a:schemeClr val="accent2"/>
        </a:solidFill>
      </dgm:spPr>
      <dgm:t>
        <a:bodyPr/>
        <a:lstStyle/>
        <a:p>
          <a:endParaRPr lang="de-DE" dirty="0"/>
        </a:p>
      </dgm:t>
    </dgm:pt>
    <dgm:pt modelId="{A68B1A63-6219-4263-8810-68F5F0A932EC}" type="parTrans" cxnId="{11318887-ECE5-4F47-9483-C4A1C2E70706}">
      <dgm:prSet/>
      <dgm:spPr/>
      <dgm:t>
        <a:bodyPr/>
        <a:lstStyle/>
        <a:p>
          <a:endParaRPr lang="de-DE"/>
        </a:p>
      </dgm:t>
    </dgm:pt>
    <dgm:pt modelId="{7CEB060C-417A-4ED0-8FA2-7B47176D58C6}" type="sibTrans" cxnId="{11318887-ECE5-4F47-9483-C4A1C2E70706}">
      <dgm:prSet/>
      <dgm:spPr/>
      <dgm:t>
        <a:bodyPr/>
        <a:lstStyle/>
        <a:p>
          <a:endParaRPr lang="de-DE"/>
        </a:p>
      </dgm:t>
    </dgm:pt>
    <dgm:pt modelId="{D4B075D0-6AE7-4040-B47D-9AAD0DFBDF5B}">
      <dgm:prSet phldrT="[Text]"/>
      <dgm:spPr>
        <a:solidFill>
          <a:schemeClr val="accent2"/>
        </a:solidFill>
      </dgm:spPr>
      <dgm:t>
        <a:bodyPr/>
        <a:lstStyle/>
        <a:p>
          <a:endParaRPr lang="de-DE" dirty="0"/>
        </a:p>
      </dgm:t>
    </dgm:pt>
    <dgm:pt modelId="{D0AB9EF8-152C-4EBA-B808-4A7C89A1A156}" type="parTrans" cxnId="{09D92E0F-331E-4B9F-96C4-418D6981ED53}">
      <dgm:prSet/>
      <dgm:spPr/>
      <dgm:t>
        <a:bodyPr/>
        <a:lstStyle/>
        <a:p>
          <a:endParaRPr lang="de-DE"/>
        </a:p>
      </dgm:t>
    </dgm:pt>
    <dgm:pt modelId="{9073BCE1-5728-4DD7-A2B4-D7135E79A61C}" type="sibTrans" cxnId="{09D92E0F-331E-4B9F-96C4-418D6981ED53}">
      <dgm:prSet/>
      <dgm:spPr/>
      <dgm:t>
        <a:bodyPr/>
        <a:lstStyle/>
        <a:p>
          <a:endParaRPr lang="de-DE"/>
        </a:p>
      </dgm:t>
    </dgm:pt>
    <dgm:pt modelId="{7FB311F4-2DAA-4A28-B7F5-004C0AEBF5AF}" type="pres">
      <dgm:prSet presAssocID="{570CF77B-FD16-4510-830B-B237A94C816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E447D9EB-25A7-41C5-87D7-8A8D7AF345F4}" type="pres">
      <dgm:prSet presAssocID="{F540B03D-4963-426B-A740-75DA0B968766}" presName="node" presStyleLbl="node1" presStyleIdx="0" presStyleCnt="5" custScaleX="29083" custLinFactNeighborX="863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EDBD336-CAB7-46EA-83CE-2A72E288F17B}" type="pres">
      <dgm:prSet presAssocID="{9D7C791D-0349-4D8B-9D7F-9FB8C029670B}" presName="sibTrans" presStyleCnt="0"/>
      <dgm:spPr/>
    </dgm:pt>
    <dgm:pt modelId="{552F5AC6-9385-460E-A782-0A598F7F3C2C}" type="pres">
      <dgm:prSet presAssocID="{22FC3B00-23AF-4030-AD98-8481FBFDCFB8}" presName="node" presStyleLbl="node1" presStyleIdx="1" presStyleCnt="5" custScaleX="29083" custLinFactNeighborX="863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C7D217CE-3385-4E9A-811A-AAAC33CD459C}" type="pres">
      <dgm:prSet presAssocID="{7CEB060C-417A-4ED0-8FA2-7B47176D58C6}" presName="sibTrans" presStyleCnt="0"/>
      <dgm:spPr/>
    </dgm:pt>
    <dgm:pt modelId="{995C4B24-F19B-4AC6-AD74-ECCC837A946B}" type="pres">
      <dgm:prSet presAssocID="{FD43BBDD-32DA-4FC2-8240-4AC1A56A984E}" presName="node" presStyleLbl="node1" presStyleIdx="2" presStyleCnt="5" custScaleX="29083" custLinFactNeighborX="863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5F232E0-5B6D-48FA-9FFB-C057A16C2555}" type="pres">
      <dgm:prSet presAssocID="{AEDC9AC1-270F-4E5B-BB16-A0D9903C4A1E}" presName="sibTrans" presStyleCnt="0"/>
      <dgm:spPr/>
    </dgm:pt>
    <dgm:pt modelId="{EA7633B9-6F51-49B7-9AD0-24EA7EB46A79}" type="pres">
      <dgm:prSet presAssocID="{72FAE7D3-1B21-475B-9F44-0CA1CC94C54A}" presName="node" presStyleLbl="node1" presStyleIdx="3" presStyleCnt="5" custScaleX="29083" custLinFactNeighborX="863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E453AEB4-9237-45A6-B2A2-6D8D66666FB5}" type="pres">
      <dgm:prSet presAssocID="{71C5B3FB-F74D-439D-A54B-F31B317150CA}" presName="sibTrans" presStyleCnt="0"/>
      <dgm:spPr/>
    </dgm:pt>
    <dgm:pt modelId="{E00FE2E0-70D3-4FBC-A19C-D6C0140E6039}" type="pres">
      <dgm:prSet presAssocID="{D4B075D0-6AE7-4040-B47D-9AAD0DFBDF5B}" presName="node" presStyleLbl="node1" presStyleIdx="4" presStyleCnt="5" custScaleX="29083" custLinFactNeighborX="863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361FB9CD-87A8-4693-A798-A477A55AAA99}" type="presOf" srcId="{570CF77B-FD16-4510-830B-B237A94C8169}" destId="{7FB311F4-2DAA-4A28-B7F5-004C0AEBF5AF}" srcOrd="0" destOrd="0" presId="urn:microsoft.com/office/officeart/2005/8/layout/hList6"/>
    <dgm:cxn modelId="{0DE94D3D-FE00-48EC-BF2E-B4F075B2D097}" type="presOf" srcId="{72FAE7D3-1B21-475B-9F44-0CA1CC94C54A}" destId="{EA7633B9-6F51-49B7-9AD0-24EA7EB46A79}" srcOrd="0" destOrd="0" presId="urn:microsoft.com/office/officeart/2005/8/layout/hList6"/>
    <dgm:cxn modelId="{DAE2872A-2F8F-414F-9E80-737A9C502A04}" type="presOf" srcId="{FD43BBDD-32DA-4FC2-8240-4AC1A56A984E}" destId="{995C4B24-F19B-4AC6-AD74-ECCC837A946B}" srcOrd="0" destOrd="0" presId="urn:microsoft.com/office/officeart/2005/8/layout/hList6"/>
    <dgm:cxn modelId="{11318887-ECE5-4F47-9483-C4A1C2E70706}" srcId="{570CF77B-FD16-4510-830B-B237A94C8169}" destId="{22FC3B00-23AF-4030-AD98-8481FBFDCFB8}" srcOrd="1" destOrd="0" parTransId="{A68B1A63-6219-4263-8810-68F5F0A932EC}" sibTransId="{7CEB060C-417A-4ED0-8FA2-7B47176D58C6}"/>
    <dgm:cxn modelId="{64896D09-8E21-43DE-8383-E05CA37F3428}" type="presOf" srcId="{D4B075D0-6AE7-4040-B47D-9AAD0DFBDF5B}" destId="{E00FE2E0-70D3-4FBC-A19C-D6C0140E6039}" srcOrd="0" destOrd="0" presId="urn:microsoft.com/office/officeart/2005/8/layout/hList6"/>
    <dgm:cxn modelId="{2160293F-9032-4AB0-84FB-8C1E147B2801}" type="presOf" srcId="{F540B03D-4963-426B-A740-75DA0B968766}" destId="{E447D9EB-25A7-41C5-87D7-8A8D7AF345F4}" srcOrd="0" destOrd="0" presId="urn:microsoft.com/office/officeart/2005/8/layout/hList6"/>
    <dgm:cxn modelId="{5A01D24F-8DE4-4A7D-979F-5EA2DB413491}" srcId="{570CF77B-FD16-4510-830B-B237A94C8169}" destId="{F540B03D-4963-426B-A740-75DA0B968766}" srcOrd="0" destOrd="0" parTransId="{9C5A67C8-3C9B-4B47-8589-286D7DFEB73D}" sibTransId="{9D7C791D-0349-4D8B-9D7F-9FB8C029670B}"/>
    <dgm:cxn modelId="{EC5280FC-0A7A-464E-9721-DE4D826EF104}" srcId="{570CF77B-FD16-4510-830B-B237A94C8169}" destId="{72FAE7D3-1B21-475B-9F44-0CA1CC94C54A}" srcOrd="3" destOrd="0" parTransId="{6EF2C47B-E0D1-4902-BD54-8D8A954FFAD1}" sibTransId="{71C5B3FB-F74D-439D-A54B-F31B317150CA}"/>
    <dgm:cxn modelId="{7E87EB16-CA7F-4B41-BE5A-32D7A6DEDC47}" type="presOf" srcId="{22FC3B00-23AF-4030-AD98-8481FBFDCFB8}" destId="{552F5AC6-9385-460E-A782-0A598F7F3C2C}" srcOrd="0" destOrd="0" presId="urn:microsoft.com/office/officeart/2005/8/layout/hList6"/>
    <dgm:cxn modelId="{09D92E0F-331E-4B9F-96C4-418D6981ED53}" srcId="{570CF77B-FD16-4510-830B-B237A94C8169}" destId="{D4B075D0-6AE7-4040-B47D-9AAD0DFBDF5B}" srcOrd="4" destOrd="0" parTransId="{D0AB9EF8-152C-4EBA-B808-4A7C89A1A156}" sibTransId="{9073BCE1-5728-4DD7-A2B4-D7135E79A61C}"/>
    <dgm:cxn modelId="{5BDD6EBC-7AB6-4223-8B22-ADF1E73E67B2}" srcId="{570CF77B-FD16-4510-830B-B237A94C8169}" destId="{FD43BBDD-32DA-4FC2-8240-4AC1A56A984E}" srcOrd="2" destOrd="0" parTransId="{54EAD0F0-8F73-460A-B631-52DAA19DABE6}" sibTransId="{AEDC9AC1-270F-4E5B-BB16-A0D9903C4A1E}"/>
    <dgm:cxn modelId="{F8DCDC08-CE9C-40B4-B9BB-B9F3A6EBF54C}" type="presParOf" srcId="{7FB311F4-2DAA-4A28-B7F5-004C0AEBF5AF}" destId="{E447D9EB-25A7-41C5-87D7-8A8D7AF345F4}" srcOrd="0" destOrd="0" presId="urn:microsoft.com/office/officeart/2005/8/layout/hList6"/>
    <dgm:cxn modelId="{755B3C76-E73B-489E-ACF8-C563FB7E5036}" type="presParOf" srcId="{7FB311F4-2DAA-4A28-B7F5-004C0AEBF5AF}" destId="{4EDBD336-CAB7-46EA-83CE-2A72E288F17B}" srcOrd="1" destOrd="0" presId="urn:microsoft.com/office/officeart/2005/8/layout/hList6"/>
    <dgm:cxn modelId="{CAD521CE-9BF8-4C76-B596-7CF22D9041F5}" type="presParOf" srcId="{7FB311F4-2DAA-4A28-B7F5-004C0AEBF5AF}" destId="{552F5AC6-9385-460E-A782-0A598F7F3C2C}" srcOrd="2" destOrd="0" presId="urn:microsoft.com/office/officeart/2005/8/layout/hList6"/>
    <dgm:cxn modelId="{D95E129F-2781-4ED9-95A7-D7A5BFD01FD8}" type="presParOf" srcId="{7FB311F4-2DAA-4A28-B7F5-004C0AEBF5AF}" destId="{C7D217CE-3385-4E9A-811A-AAAC33CD459C}" srcOrd="3" destOrd="0" presId="urn:microsoft.com/office/officeart/2005/8/layout/hList6"/>
    <dgm:cxn modelId="{65212CD6-09AE-4112-AA07-0423BB91D4B8}" type="presParOf" srcId="{7FB311F4-2DAA-4A28-B7F5-004C0AEBF5AF}" destId="{995C4B24-F19B-4AC6-AD74-ECCC837A946B}" srcOrd="4" destOrd="0" presId="urn:microsoft.com/office/officeart/2005/8/layout/hList6"/>
    <dgm:cxn modelId="{2C2D6EF3-5E40-40FB-ACCE-63EF5D38022A}" type="presParOf" srcId="{7FB311F4-2DAA-4A28-B7F5-004C0AEBF5AF}" destId="{95F232E0-5B6D-48FA-9FFB-C057A16C2555}" srcOrd="5" destOrd="0" presId="urn:microsoft.com/office/officeart/2005/8/layout/hList6"/>
    <dgm:cxn modelId="{4C564E25-EAA5-4967-9F23-33C7A1530F2B}" type="presParOf" srcId="{7FB311F4-2DAA-4A28-B7F5-004C0AEBF5AF}" destId="{EA7633B9-6F51-49B7-9AD0-24EA7EB46A79}" srcOrd="6" destOrd="0" presId="urn:microsoft.com/office/officeart/2005/8/layout/hList6"/>
    <dgm:cxn modelId="{28AD02A9-8192-49AC-9BDC-3FB7DC9376FB}" type="presParOf" srcId="{7FB311F4-2DAA-4A28-B7F5-004C0AEBF5AF}" destId="{E453AEB4-9237-45A6-B2A2-6D8D66666FB5}" srcOrd="7" destOrd="0" presId="urn:microsoft.com/office/officeart/2005/8/layout/hList6"/>
    <dgm:cxn modelId="{5F109022-7804-4246-B15D-3C03EB883458}" type="presParOf" srcId="{7FB311F4-2DAA-4A28-B7F5-004C0AEBF5AF}" destId="{E00FE2E0-70D3-4FBC-A19C-D6C0140E6039}" srcOrd="8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D5AE1E-3516-4EFC-80BE-21595C074A7E}">
      <dsp:nvSpPr>
        <dsp:cNvPr id="0" name=""/>
        <dsp:cNvSpPr/>
      </dsp:nvSpPr>
      <dsp:spPr>
        <a:xfrm>
          <a:off x="0" y="931831"/>
          <a:ext cx="924295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7356" tIns="562356" rIns="717356" bIns="192024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de-DE" sz="2700" kern="1200" dirty="0"/>
        </a:p>
      </dsp:txBody>
      <dsp:txXfrm>
        <a:off x="0" y="931831"/>
        <a:ext cx="9242950" cy="680400"/>
      </dsp:txXfrm>
    </dsp:sp>
    <dsp:sp modelId="{A8A33D02-2A05-41BB-9BED-DCAD63293FCA}">
      <dsp:nvSpPr>
        <dsp:cNvPr id="0" name=""/>
        <dsp:cNvSpPr/>
      </dsp:nvSpPr>
      <dsp:spPr>
        <a:xfrm>
          <a:off x="442298" y="84030"/>
          <a:ext cx="8800651" cy="1328617"/>
        </a:xfrm>
        <a:prstGeom prst="roundRect">
          <a:avLst/>
        </a:prstGeom>
        <a:solidFill>
          <a:srgbClr val="FFC000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4553" tIns="0" rIns="24455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>
              <a:solidFill>
                <a:srgbClr val="0070C0"/>
              </a:solidFill>
            </a:rPr>
            <a:t>Geschichte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Die Europäische Union hat ihre Wurzeln in der Montanunion von 1951. Seitdem hat sie sich zu einem einflussreichen Staatenbund mit 27 Mitgliedsländern entwickelt.</a:t>
          </a:r>
          <a:endParaRPr lang="de-DE" sz="2000" kern="1200" dirty="0"/>
        </a:p>
      </dsp:txBody>
      <dsp:txXfrm>
        <a:off x="507156" y="148888"/>
        <a:ext cx="8670935" cy="1198901"/>
      </dsp:txXfrm>
    </dsp:sp>
    <dsp:sp modelId="{11D82A81-7F7A-4F0F-8691-9DC62F7C3F50}">
      <dsp:nvSpPr>
        <dsp:cNvPr id="0" name=""/>
        <dsp:cNvSpPr/>
      </dsp:nvSpPr>
      <dsp:spPr>
        <a:xfrm>
          <a:off x="0" y="2743366"/>
          <a:ext cx="924295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D3CB27-B6CB-4600-987F-FBF750CE5361}">
      <dsp:nvSpPr>
        <dsp:cNvPr id="0" name=""/>
        <dsp:cNvSpPr/>
      </dsp:nvSpPr>
      <dsp:spPr>
        <a:xfrm>
          <a:off x="440033" y="1829591"/>
          <a:ext cx="8800651" cy="1312294"/>
        </a:xfrm>
        <a:prstGeom prst="roundRect">
          <a:avLst/>
        </a:prstGeom>
        <a:solidFill>
          <a:srgbClr val="FFC000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4553" tIns="0" rIns="244553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>
              <a:solidFill>
                <a:srgbClr val="0070C0"/>
              </a:solidFill>
            </a:rPr>
            <a:t>Organe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Die EU verfügt über verschiedene Organe wie das Europäische Parlament, den Rat der Europäischen Union und die Europäische Kommission, die zusammenarbeiten, um Entscheidungen zu treffen.</a:t>
          </a:r>
          <a:endParaRPr lang="de-DE" sz="1800" kern="1200" dirty="0"/>
        </a:p>
      </dsp:txBody>
      <dsp:txXfrm>
        <a:off x="504094" y="1893652"/>
        <a:ext cx="8672529" cy="1184172"/>
      </dsp:txXfrm>
    </dsp:sp>
    <dsp:sp modelId="{E6985E0B-E5E9-4BEA-B6E9-0885459C0DE4}">
      <dsp:nvSpPr>
        <dsp:cNvPr id="0" name=""/>
        <dsp:cNvSpPr/>
      </dsp:nvSpPr>
      <dsp:spPr>
        <a:xfrm>
          <a:off x="0" y="4518020"/>
          <a:ext cx="924295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457B0F-A2EE-4F26-A63B-87E1638D7AA6}">
      <dsp:nvSpPr>
        <dsp:cNvPr id="0" name=""/>
        <dsp:cNvSpPr/>
      </dsp:nvSpPr>
      <dsp:spPr>
        <a:xfrm>
          <a:off x="440033" y="3569566"/>
          <a:ext cx="8800651" cy="1346973"/>
        </a:xfrm>
        <a:prstGeom prst="roundRect">
          <a:avLst/>
        </a:prstGeom>
        <a:solidFill>
          <a:srgbClr val="FFC000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4553" tIns="0" rIns="24455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>
              <a:solidFill>
                <a:srgbClr val="0070C0"/>
              </a:solidFill>
            </a:rPr>
            <a:t>Werte</a:t>
          </a:r>
          <a:r>
            <a:rPr lang="de-DE" sz="2000" kern="1200" dirty="0" smtClean="0"/>
            <a:t>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Frieden, Freiheit, Demokratie, Rechtsstaatlichkeit und Menschenrechte sind die Grundwerte, auf denen die EU aufbaut.</a:t>
          </a:r>
          <a:endParaRPr lang="de-DE" sz="2000" kern="1200" dirty="0"/>
        </a:p>
      </dsp:txBody>
      <dsp:txXfrm>
        <a:off x="505787" y="3635320"/>
        <a:ext cx="8669143" cy="12154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53E77B-CDD4-4A0D-88F0-E8BD61AE8514}">
      <dsp:nvSpPr>
        <dsp:cNvPr id="0" name=""/>
        <dsp:cNvSpPr/>
      </dsp:nvSpPr>
      <dsp:spPr>
        <a:xfrm>
          <a:off x="3867555" y="3482466"/>
          <a:ext cx="3691037" cy="16388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de-DE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de-DE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300" kern="1200" dirty="0" smtClean="0"/>
            <a:t>Stellt die Einhaltung des EU-Rechts sicher und interpretiert es.</a:t>
          </a:r>
          <a:endParaRPr lang="de-DE" sz="1300" kern="1200" dirty="0"/>
        </a:p>
      </dsp:txBody>
      <dsp:txXfrm>
        <a:off x="5010866" y="3928167"/>
        <a:ext cx="2511728" cy="1157108"/>
      </dsp:txXfrm>
    </dsp:sp>
    <dsp:sp modelId="{177ACAA4-ADBD-4DBF-B367-9A083A1D983E}">
      <dsp:nvSpPr>
        <dsp:cNvPr id="0" name=""/>
        <dsp:cNvSpPr/>
      </dsp:nvSpPr>
      <dsp:spPr>
        <a:xfrm>
          <a:off x="-231072" y="3482466"/>
          <a:ext cx="3632798" cy="16388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300" kern="1200" dirty="0" smtClean="0"/>
            <a:t>Das unabhängige Exekutivorgan, das Gesetzentwürfe vorschlägt und umsetzt.</a:t>
          </a:r>
          <a:endParaRPr lang="de-DE" sz="1300" kern="1200" dirty="0"/>
        </a:p>
      </dsp:txBody>
      <dsp:txXfrm>
        <a:off x="-195073" y="3928167"/>
        <a:ext cx="2470961" cy="1157108"/>
      </dsp:txXfrm>
    </dsp:sp>
    <dsp:sp modelId="{1CC8388D-DD58-44F9-A029-CBB1E3FCFE05}">
      <dsp:nvSpPr>
        <dsp:cNvPr id="0" name=""/>
        <dsp:cNvSpPr/>
      </dsp:nvSpPr>
      <dsp:spPr>
        <a:xfrm>
          <a:off x="3944452" y="0"/>
          <a:ext cx="3537244" cy="16388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300" kern="1200" dirty="0" smtClean="0"/>
            <a:t>Setzt die politischen Prioritäten und Ziele der EU, besteht aus den Staats- und Regierungschefs.</a:t>
          </a:r>
          <a:endParaRPr lang="de-DE" sz="1300" kern="1200" dirty="0"/>
        </a:p>
      </dsp:txBody>
      <dsp:txXfrm>
        <a:off x="5041624" y="35999"/>
        <a:ext cx="2404072" cy="1157108"/>
      </dsp:txXfrm>
    </dsp:sp>
    <dsp:sp modelId="{FF990FF8-0F6D-4384-9F7D-78BAC9865878}">
      <dsp:nvSpPr>
        <dsp:cNvPr id="0" name=""/>
        <dsp:cNvSpPr/>
      </dsp:nvSpPr>
      <dsp:spPr>
        <a:xfrm>
          <a:off x="-243393" y="0"/>
          <a:ext cx="3657440" cy="16388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300" kern="1200" dirty="0" smtClean="0"/>
            <a:t>Das einzige direkt gewählte Organ der EU, das die Interessen der Bürger vertritt.</a:t>
          </a:r>
          <a:endParaRPr lang="de-DE" sz="1300" kern="1200" dirty="0"/>
        </a:p>
      </dsp:txBody>
      <dsp:txXfrm>
        <a:off x="-207394" y="35999"/>
        <a:ext cx="2488210" cy="1157108"/>
      </dsp:txXfrm>
    </dsp:sp>
    <dsp:sp modelId="{97CC6405-90DB-4B43-8032-FF4E5BFFE404}">
      <dsp:nvSpPr>
        <dsp:cNvPr id="0" name=""/>
        <dsp:cNvSpPr/>
      </dsp:nvSpPr>
      <dsp:spPr>
        <a:xfrm>
          <a:off x="1388875" y="291912"/>
          <a:ext cx="2217512" cy="2217512"/>
        </a:xfrm>
        <a:prstGeom prst="pieWedge">
          <a:avLst/>
        </a:prstGeom>
        <a:solidFill>
          <a:srgbClr val="FFC000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Europäisches Parlament</a:t>
          </a:r>
          <a:endParaRPr lang="de-DE" sz="1800" kern="1200" dirty="0"/>
        </a:p>
      </dsp:txBody>
      <dsp:txXfrm>
        <a:off x="2038369" y="941406"/>
        <a:ext cx="1568018" cy="1568018"/>
      </dsp:txXfrm>
    </dsp:sp>
    <dsp:sp modelId="{72087BF0-218D-422A-BC7F-3D291A9DEAC1}">
      <dsp:nvSpPr>
        <dsp:cNvPr id="0" name=""/>
        <dsp:cNvSpPr/>
      </dsp:nvSpPr>
      <dsp:spPr>
        <a:xfrm rot="5400000">
          <a:off x="3708812" y="291912"/>
          <a:ext cx="2217512" cy="2217512"/>
        </a:xfrm>
        <a:prstGeom prst="pieWedge">
          <a:avLst/>
        </a:prstGeom>
        <a:solidFill>
          <a:srgbClr val="FFC000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Europäischer Rat </a:t>
          </a:r>
          <a:endParaRPr lang="de-DE" sz="1800" kern="1200" dirty="0"/>
        </a:p>
      </dsp:txBody>
      <dsp:txXfrm rot="-5400000">
        <a:off x="3708812" y="941406"/>
        <a:ext cx="1568018" cy="1568018"/>
      </dsp:txXfrm>
    </dsp:sp>
    <dsp:sp modelId="{EFA1E5C9-C41D-4A0E-A917-F6CDFAB351F0}">
      <dsp:nvSpPr>
        <dsp:cNvPr id="0" name=""/>
        <dsp:cNvSpPr/>
      </dsp:nvSpPr>
      <dsp:spPr>
        <a:xfrm rot="10800000">
          <a:off x="3708812" y="2611850"/>
          <a:ext cx="2217512" cy="2217512"/>
        </a:xfrm>
        <a:prstGeom prst="pieWedge">
          <a:avLst/>
        </a:prstGeom>
        <a:solidFill>
          <a:srgbClr val="FFC000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Europäischer Gerichtshof </a:t>
          </a:r>
          <a:endParaRPr lang="de-DE" sz="1800" kern="1200" dirty="0"/>
        </a:p>
      </dsp:txBody>
      <dsp:txXfrm rot="10800000">
        <a:off x="3708812" y="2611850"/>
        <a:ext cx="1568018" cy="1568018"/>
      </dsp:txXfrm>
    </dsp:sp>
    <dsp:sp modelId="{EE9E9A15-FC4A-4AC7-A4AE-F72878839611}">
      <dsp:nvSpPr>
        <dsp:cNvPr id="0" name=""/>
        <dsp:cNvSpPr/>
      </dsp:nvSpPr>
      <dsp:spPr>
        <a:xfrm rot="16200000">
          <a:off x="1388875" y="2611850"/>
          <a:ext cx="2217512" cy="2217512"/>
        </a:xfrm>
        <a:prstGeom prst="pieWedge">
          <a:avLst/>
        </a:prstGeom>
        <a:solidFill>
          <a:srgbClr val="FFC000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Europäische Kommission </a:t>
          </a:r>
          <a:endParaRPr lang="de-DE" sz="1800" kern="1200" dirty="0"/>
        </a:p>
      </dsp:txBody>
      <dsp:txXfrm rot="5400000">
        <a:off x="2038369" y="2611850"/>
        <a:ext cx="1568018" cy="1568018"/>
      </dsp:txXfrm>
    </dsp:sp>
    <dsp:sp modelId="{B3B9744E-6A7D-4414-8ED4-DC1E835E31D6}">
      <dsp:nvSpPr>
        <dsp:cNvPr id="0" name=""/>
        <dsp:cNvSpPr/>
      </dsp:nvSpPr>
      <dsp:spPr>
        <a:xfrm>
          <a:off x="3274784" y="2099722"/>
          <a:ext cx="765630" cy="665765"/>
        </a:xfrm>
        <a:prstGeom prst="circularArrow">
          <a:avLst/>
        </a:prstGeom>
        <a:solidFill>
          <a:srgbClr val="0070C0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E96802-5AB9-48BC-8590-9BCA66DAEBBC}">
      <dsp:nvSpPr>
        <dsp:cNvPr id="0" name=""/>
        <dsp:cNvSpPr/>
      </dsp:nvSpPr>
      <dsp:spPr>
        <a:xfrm rot="10800000">
          <a:off x="3274784" y="2355786"/>
          <a:ext cx="765630" cy="665765"/>
        </a:xfrm>
        <a:prstGeom prst="circularArrow">
          <a:avLst/>
        </a:prstGeom>
        <a:solidFill>
          <a:srgbClr val="0070C0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47D9EB-25A7-41C5-87D7-8A8D7AF345F4}">
      <dsp:nvSpPr>
        <dsp:cNvPr id="0" name=""/>
        <dsp:cNvSpPr/>
      </dsp:nvSpPr>
      <dsp:spPr>
        <a:xfrm rot="16200000">
          <a:off x="-1923287" y="1955012"/>
          <a:ext cx="5121275" cy="1211250"/>
        </a:xfrm>
        <a:prstGeom prst="flowChartManualOperation">
          <a:avLst/>
        </a:prstGeom>
        <a:solidFill>
          <a:schemeClr val="accent2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0" tIns="0" rIns="41275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500" kern="1200" dirty="0"/>
        </a:p>
      </dsp:txBody>
      <dsp:txXfrm rot="5400000">
        <a:off x="31725" y="1024255"/>
        <a:ext cx="1211250" cy="3072765"/>
      </dsp:txXfrm>
    </dsp:sp>
    <dsp:sp modelId="{552F5AC6-9385-460E-A782-0A598F7F3C2C}">
      <dsp:nvSpPr>
        <dsp:cNvPr id="0" name=""/>
        <dsp:cNvSpPr/>
      </dsp:nvSpPr>
      <dsp:spPr>
        <a:xfrm rot="16200000">
          <a:off x="-399676" y="1955012"/>
          <a:ext cx="5121275" cy="1211250"/>
        </a:xfrm>
        <a:prstGeom prst="flowChartManualOperation">
          <a:avLst/>
        </a:prstGeom>
        <a:solidFill>
          <a:schemeClr val="accent2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0" tIns="0" rIns="41275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500" kern="1200" dirty="0"/>
        </a:p>
      </dsp:txBody>
      <dsp:txXfrm rot="5400000">
        <a:off x="1555336" y="1024255"/>
        <a:ext cx="1211250" cy="3072765"/>
      </dsp:txXfrm>
    </dsp:sp>
    <dsp:sp modelId="{995C4B24-F19B-4AC6-AD74-ECCC837A946B}">
      <dsp:nvSpPr>
        <dsp:cNvPr id="0" name=""/>
        <dsp:cNvSpPr/>
      </dsp:nvSpPr>
      <dsp:spPr>
        <a:xfrm rot="16200000">
          <a:off x="1123934" y="1955012"/>
          <a:ext cx="5121275" cy="1211250"/>
        </a:xfrm>
        <a:prstGeom prst="flowChartManualOperation">
          <a:avLst/>
        </a:prstGeom>
        <a:solidFill>
          <a:schemeClr val="accent2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0" tIns="0" rIns="41275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500" kern="1200" dirty="0"/>
        </a:p>
      </dsp:txBody>
      <dsp:txXfrm rot="5400000">
        <a:off x="3078946" y="1024255"/>
        <a:ext cx="1211250" cy="3072765"/>
      </dsp:txXfrm>
    </dsp:sp>
    <dsp:sp modelId="{EA7633B9-6F51-49B7-9AD0-24EA7EB46A79}">
      <dsp:nvSpPr>
        <dsp:cNvPr id="0" name=""/>
        <dsp:cNvSpPr/>
      </dsp:nvSpPr>
      <dsp:spPr>
        <a:xfrm rot="16200000">
          <a:off x="2647545" y="1955012"/>
          <a:ext cx="5121275" cy="1211250"/>
        </a:xfrm>
        <a:prstGeom prst="flowChartManualOperation">
          <a:avLst/>
        </a:prstGeom>
        <a:solidFill>
          <a:schemeClr val="accent2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0" tIns="0" rIns="41275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500" kern="1200" dirty="0"/>
        </a:p>
      </dsp:txBody>
      <dsp:txXfrm rot="5400000">
        <a:off x="4602557" y="1024255"/>
        <a:ext cx="1211250" cy="3072765"/>
      </dsp:txXfrm>
    </dsp:sp>
    <dsp:sp modelId="{E00FE2E0-70D3-4FBC-A19C-D6C0140E6039}">
      <dsp:nvSpPr>
        <dsp:cNvPr id="0" name=""/>
        <dsp:cNvSpPr/>
      </dsp:nvSpPr>
      <dsp:spPr>
        <a:xfrm rot="16200000">
          <a:off x="4148937" y="1955012"/>
          <a:ext cx="5121275" cy="1211250"/>
        </a:xfrm>
        <a:prstGeom prst="flowChartManualOperation">
          <a:avLst/>
        </a:prstGeom>
        <a:solidFill>
          <a:schemeClr val="accent2"/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0" tIns="0" rIns="41275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6500" kern="1200" dirty="0"/>
        </a:p>
      </dsp:txBody>
      <dsp:txXfrm rot="5400000">
        <a:off x="6103949" y="1024255"/>
        <a:ext cx="1211250" cy="3072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10/9/2024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10/9/2024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10/9/2024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10/9/2024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10/9/2024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10/9/2024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view.genial.ly/660db62d9c473f001421689e/interactive-content-europaische-union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Europa-Abenteuer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509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Räume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Raum A2.35</a:t>
            </a:r>
          </a:p>
          <a:p>
            <a:r>
              <a:rPr lang="de-DE" sz="4400" dirty="0" smtClean="0"/>
              <a:t>Raum A2.63 </a:t>
            </a:r>
          </a:p>
          <a:p>
            <a:r>
              <a:rPr lang="de-DE" sz="4400" dirty="0" smtClean="0"/>
              <a:t>Raum A2.64 ab 11:15 Uhr </a:t>
            </a:r>
          </a:p>
          <a:p>
            <a:r>
              <a:rPr lang="de-DE" sz="4400" dirty="0" smtClean="0"/>
              <a:t>Gang von Raum A2.35</a:t>
            </a:r>
            <a:endParaRPr lang="de-DE" sz="4400" dirty="0"/>
          </a:p>
        </p:txBody>
      </p:sp>
    </p:spTree>
    <p:extLst>
      <p:ext uri="{BB962C8B-B14F-4D97-AF65-F5344CB8AC3E}">
        <p14:creationId xmlns:p14="http://schemas.microsoft.com/office/powerpoint/2010/main" val="2458354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Einzelarbeit / Partnerarbeit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4400" dirty="0" smtClean="0"/>
              <a:t>Maximal 2 Schüler in einer Gruppe </a:t>
            </a:r>
            <a:endParaRPr lang="de-DE" sz="4400" dirty="0"/>
          </a:p>
        </p:txBody>
      </p:sp>
    </p:spTree>
    <p:extLst>
      <p:ext uri="{BB962C8B-B14F-4D97-AF65-F5344CB8AC3E}">
        <p14:creationId xmlns:p14="http://schemas.microsoft.com/office/powerpoint/2010/main" val="10902534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Tracking/ Nachweis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69268" y="864108"/>
            <a:ext cx="7739636" cy="5120640"/>
          </a:xfrm>
        </p:spPr>
        <p:txBody>
          <a:bodyPr/>
          <a:lstStyle/>
          <a:p>
            <a:r>
              <a:rPr lang="de-DE" sz="3600" dirty="0" smtClean="0"/>
              <a:t>Es ist wichtig, so wenig wie möglich, Falsch-Antworten anzuklicken (also NICHT durchklicken sondern erarbeiten!) </a:t>
            </a:r>
          </a:p>
          <a:p>
            <a:r>
              <a:rPr lang="de-DE" sz="3600" dirty="0" smtClean="0"/>
              <a:t>Als Beweis muss die Gratulationsfolie um </a:t>
            </a:r>
            <a:r>
              <a:rPr lang="de-DE" sz="3600" smtClean="0"/>
              <a:t>11:45 Uhr vorgezeigt </a:t>
            </a:r>
            <a:r>
              <a:rPr lang="de-DE" sz="3600" dirty="0" smtClean="0"/>
              <a:t>werden !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19989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Bist du bereit 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>
                <a:hlinkClick r:id="rId2"/>
              </a:rPr>
              <a:t>https://</a:t>
            </a:r>
            <a:r>
              <a:rPr lang="de-DE" dirty="0" smtClean="0">
                <a:hlinkClick r:id="rId2"/>
              </a:rPr>
              <a:t>view.genial.ly/660db62d9c473f001421689e/interactive-content-europaische-union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/>
          <a:srcRect l="70077" t="28311" r="18125" b="49803"/>
          <a:stretch/>
        </p:blipFill>
        <p:spPr>
          <a:xfrm>
            <a:off x="5216054" y="1876508"/>
            <a:ext cx="4444781" cy="463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0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Ergebnis-Sicherung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00540" y="0"/>
            <a:ext cx="7315200" cy="5120640"/>
          </a:xfrm>
        </p:spPr>
        <p:txBody>
          <a:bodyPr/>
          <a:lstStyle/>
          <a:p>
            <a:pPr marL="0" indent="0">
              <a:buNone/>
            </a:pPr>
            <a:r>
              <a:rPr lang="de-DE" sz="3200" b="1" dirty="0"/>
              <a:t>Die Europäische Union: Erste </a:t>
            </a:r>
            <a:r>
              <a:rPr lang="de-DE" sz="3200" b="1" dirty="0" smtClean="0"/>
              <a:t>Hinweise</a:t>
            </a:r>
          </a:p>
          <a:p>
            <a:endParaRPr lang="de-DE" b="1" dirty="0"/>
          </a:p>
          <a:p>
            <a:endParaRPr lang="de-DE" b="1" dirty="0" smtClean="0"/>
          </a:p>
          <a:p>
            <a:endParaRPr lang="de-DE" b="1" dirty="0"/>
          </a:p>
          <a:p>
            <a:endParaRPr lang="de-DE" b="1" dirty="0" smtClean="0"/>
          </a:p>
          <a:p>
            <a:endParaRPr lang="de-DE" b="1" dirty="0"/>
          </a:p>
          <a:p>
            <a:endParaRPr lang="de-DE" b="1" dirty="0" smtClean="0"/>
          </a:p>
          <a:p>
            <a:endParaRPr lang="de-DE" b="1" dirty="0"/>
          </a:p>
          <a:p>
            <a:endParaRPr lang="de-DE" b="1" dirty="0" smtClean="0"/>
          </a:p>
          <a:p>
            <a:endParaRPr lang="de-DE" b="1" dirty="0"/>
          </a:p>
        </p:txBody>
      </p:sp>
      <p:graphicFrame>
        <p:nvGraphicFramePr>
          <p:cNvPr id="4" name="Diagramm 3"/>
          <p:cNvGraphicFramePr/>
          <p:nvPr>
            <p:extLst>
              <p:ext uri="{D42A27DB-BD31-4B8C-83A1-F6EECF244321}">
                <p14:modId xmlns:p14="http://schemas.microsoft.com/office/powerpoint/2010/main" val="3703652492"/>
              </p:ext>
            </p:extLst>
          </p:nvPr>
        </p:nvGraphicFramePr>
        <p:xfrm>
          <a:off x="2413662" y="788571"/>
          <a:ext cx="9242950" cy="5271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597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EU-Geografie</a:t>
            </a:r>
            <a:br>
              <a:rPr lang="de-DE" b="1" dirty="0"/>
            </a:b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22929" y="473987"/>
            <a:ext cx="5729669" cy="6066709"/>
          </a:xfrm>
          <a:prstGeom prst="rect">
            <a:avLst/>
          </a:prstGeom>
        </p:spPr>
      </p:pic>
      <p:sp>
        <p:nvSpPr>
          <p:cNvPr id="7" name="Kreuz 6"/>
          <p:cNvSpPr/>
          <p:nvPr/>
        </p:nvSpPr>
        <p:spPr>
          <a:xfrm rot="19286385">
            <a:off x="5843030" y="3110352"/>
            <a:ext cx="605779" cy="628153"/>
          </a:xfrm>
          <a:prstGeom prst="plus">
            <a:avLst>
              <a:gd name="adj" fmla="val 4589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374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0025994"/>
              </p:ext>
            </p:extLst>
          </p:nvPr>
        </p:nvGraphicFramePr>
        <p:xfrm>
          <a:off x="3868738" y="863600"/>
          <a:ext cx="7315200" cy="512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6047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EU Fakten und Zahlen 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6161551"/>
              </p:ext>
            </p:extLst>
          </p:nvPr>
        </p:nvGraphicFramePr>
        <p:xfrm>
          <a:off x="3868738" y="863600"/>
          <a:ext cx="7315200" cy="512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feld 8"/>
          <p:cNvSpPr txBox="1"/>
          <p:nvPr/>
        </p:nvSpPr>
        <p:spPr>
          <a:xfrm rot="16200000">
            <a:off x="2959305" y="2906972"/>
            <a:ext cx="2430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Mitgliedsstaaten </a:t>
            </a:r>
          </a:p>
        </p:txBody>
      </p:sp>
      <p:sp>
        <p:nvSpPr>
          <p:cNvPr id="10" name="Textfeld 9"/>
          <p:cNvSpPr txBox="1"/>
          <p:nvPr/>
        </p:nvSpPr>
        <p:spPr>
          <a:xfrm rot="16200000">
            <a:off x="4589229" y="3104336"/>
            <a:ext cx="2035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Fläche  </a:t>
            </a:r>
          </a:p>
        </p:txBody>
      </p:sp>
      <p:sp>
        <p:nvSpPr>
          <p:cNvPr id="14" name="Textfeld 13"/>
          <p:cNvSpPr txBox="1"/>
          <p:nvPr/>
        </p:nvSpPr>
        <p:spPr>
          <a:xfrm rot="16200000">
            <a:off x="6141059" y="3104336"/>
            <a:ext cx="2035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Einwohner  </a:t>
            </a:r>
          </a:p>
        </p:txBody>
      </p:sp>
      <p:sp>
        <p:nvSpPr>
          <p:cNvPr id="15" name="Textfeld 14"/>
          <p:cNvSpPr txBox="1"/>
          <p:nvPr/>
        </p:nvSpPr>
        <p:spPr>
          <a:xfrm rot="16200000">
            <a:off x="7692889" y="3104335"/>
            <a:ext cx="2035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Amtssprachen</a:t>
            </a:r>
          </a:p>
        </p:txBody>
      </p:sp>
      <p:sp>
        <p:nvSpPr>
          <p:cNvPr id="16" name="Textfeld 15"/>
          <p:cNvSpPr txBox="1"/>
          <p:nvPr/>
        </p:nvSpPr>
        <p:spPr>
          <a:xfrm rot="16200000">
            <a:off x="9170505" y="3239571"/>
            <a:ext cx="2035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Währung   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4150156" y="4563100"/>
            <a:ext cx="723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0070C0"/>
                </a:solidFill>
              </a:rPr>
              <a:t>27</a:t>
            </a:r>
            <a:endParaRPr lang="de-DE" sz="2400" dirty="0">
              <a:solidFill>
                <a:srgbClr val="0070C0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5358720" y="4563100"/>
            <a:ext cx="14614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solidFill>
                  <a:srgbClr val="0070C0"/>
                </a:solidFill>
              </a:rPr>
              <a:t>4.233.255 km²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6935979" y="4608806"/>
            <a:ext cx="1461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0070C0"/>
                </a:solidFill>
              </a:rPr>
              <a:t>447 Mill.</a:t>
            </a:r>
            <a:endParaRPr lang="de-DE" sz="2400" dirty="0">
              <a:solidFill>
                <a:srgbClr val="0070C0"/>
              </a:solidFill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8397444" y="4609266"/>
            <a:ext cx="1461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0070C0"/>
                </a:solidFill>
              </a:rPr>
              <a:t>     24</a:t>
            </a:r>
            <a:endParaRPr lang="de-DE" sz="2400" dirty="0">
              <a:solidFill>
                <a:srgbClr val="0070C0"/>
              </a:solidFill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9887426" y="4609266"/>
            <a:ext cx="1461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0070C0"/>
                </a:solidFill>
              </a:rPr>
              <a:t>       €</a:t>
            </a:r>
            <a:endParaRPr lang="de-DE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97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Vorteile der EU 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65" t="9101" r="10822" b="13411"/>
          <a:stretch/>
        </p:blipFill>
        <p:spPr>
          <a:xfrm>
            <a:off x="3498573" y="1741334"/>
            <a:ext cx="8149892" cy="411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47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/>
          <a:srcRect l="38217"/>
          <a:stretch/>
        </p:blipFill>
        <p:spPr>
          <a:xfrm>
            <a:off x="331951" y="1211687"/>
            <a:ext cx="2789417" cy="286702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Europäische Union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8087" y="864108"/>
            <a:ext cx="7606381" cy="5120640"/>
          </a:xfrm>
        </p:spPr>
        <p:txBody>
          <a:bodyPr>
            <a:normAutofit fontScale="92500" lnSpcReduction="20000"/>
          </a:bodyPr>
          <a:lstStyle/>
          <a:p>
            <a:r>
              <a:rPr lang="de-DE" sz="4000" b="1" dirty="0"/>
              <a:t>Geheime Mission: Die EU entdecken!</a:t>
            </a:r>
          </a:p>
          <a:p>
            <a:pPr>
              <a:lnSpc>
                <a:spcPct val="110000"/>
              </a:lnSpc>
            </a:pPr>
            <a:r>
              <a:rPr lang="de-DE" sz="3200" dirty="0"/>
              <a:t>Willkommen zu einer spannenden Reise durch die Welt der Europäischen Union! </a:t>
            </a:r>
            <a:endParaRPr lang="de-DE" sz="3200" dirty="0" smtClean="0"/>
          </a:p>
          <a:p>
            <a:pPr>
              <a:lnSpc>
                <a:spcPct val="110000"/>
              </a:lnSpc>
            </a:pPr>
            <a:r>
              <a:rPr lang="de-DE" sz="3200" dirty="0" smtClean="0"/>
              <a:t>Als </a:t>
            </a:r>
            <a:r>
              <a:rPr lang="de-DE" sz="3200" dirty="0"/>
              <a:t>Schüler seid ihr auf einer geheimen Mission, um das Wissen über dieses faszinierende Gebilde zu vertiefen. </a:t>
            </a:r>
            <a:endParaRPr lang="de-DE" sz="3200" dirty="0" smtClean="0"/>
          </a:p>
          <a:p>
            <a:pPr>
              <a:lnSpc>
                <a:spcPct val="110000"/>
              </a:lnSpc>
            </a:pPr>
            <a:r>
              <a:rPr lang="de-DE" sz="3200" dirty="0" smtClean="0"/>
              <a:t>Eure </a:t>
            </a:r>
            <a:r>
              <a:rPr lang="de-DE" sz="3200" dirty="0"/>
              <a:t>Aufgabe: Löst die Rätsel in einem interaktiven </a:t>
            </a:r>
            <a:r>
              <a:rPr lang="de-DE" sz="3200" dirty="0" err="1"/>
              <a:t>Escape</a:t>
            </a:r>
            <a:r>
              <a:rPr lang="de-DE" sz="3200" dirty="0"/>
              <a:t> </a:t>
            </a:r>
            <a:r>
              <a:rPr lang="de-DE" sz="3200" dirty="0" err="1"/>
              <a:t>Room</a:t>
            </a:r>
            <a:r>
              <a:rPr lang="de-DE" sz="3200" dirty="0"/>
              <a:t> und meistert die Herausforderungen innerhalb von 60 Minuten.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8879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4" name="Red Breaking News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7178" y="279489"/>
            <a:ext cx="10821725" cy="6087221"/>
          </a:xfrm>
        </p:spPr>
      </p:pic>
    </p:spTree>
    <p:extLst>
      <p:ext uri="{BB962C8B-B14F-4D97-AF65-F5344CB8AC3E}">
        <p14:creationId xmlns:p14="http://schemas.microsoft.com/office/powerpoint/2010/main" val="385752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dirty="0" smtClean="0"/>
              <a:t>Unter diesem Symbol findest DU die Arbeitsaufträge </a:t>
            </a:r>
            <a:endParaRPr lang="de-DE" sz="3200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0375" t="29772" r="17778" b="22112"/>
          <a:stretch/>
        </p:blipFill>
        <p:spPr>
          <a:xfrm>
            <a:off x="3501739" y="746190"/>
            <a:ext cx="8282093" cy="5356475"/>
          </a:xfrm>
          <a:prstGeom prst="rect">
            <a:avLst/>
          </a:prstGeom>
        </p:spPr>
      </p:pic>
      <p:sp>
        <p:nvSpPr>
          <p:cNvPr id="5" name="Pfeil nach rechts 4"/>
          <p:cNvSpPr/>
          <p:nvPr/>
        </p:nvSpPr>
        <p:spPr>
          <a:xfrm rot="20536100">
            <a:off x="2870422" y="4222142"/>
            <a:ext cx="1423283" cy="190832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78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Gleiche Quelle 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1787" t="29778" r="13756" b="15343"/>
          <a:stretch/>
        </p:blipFill>
        <p:spPr>
          <a:xfrm>
            <a:off x="3689405" y="637448"/>
            <a:ext cx="6066847" cy="3439091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/>
          <a:srcRect l="37278" t="40655" r="13926" b="22255"/>
          <a:stretch/>
        </p:blipFill>
        <p:spPr>
          <a:xfrm>
            <a:off x="4852440" y="3768920"/>
            <a:ext cx="6843930" cy="2926078"/>
          </a:xfrm>
          <a:prstGeom prst="rect">
            <a:avLst/>
          </a:prstGeom>
        </p:spPr>
      </p:pic>
      <p:sp>
        <p:nvSpPr>
          <p:cNvPr id="6" name="Pfeil nach rechts 5"/>
          <p:cNvSpPr/>
          <p:nvPr/>
        </p:nvSpPr>
        <p:spPr>
          <a:xfrm rot="19651033">
            <a:off x="2830133" y="3208546"/>
            <a:ext cx="1808924" cy="220879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7" name="Pfeil nach rechts 6"/>
          <p:cNvSpPr/>
          <p:nvPr/>
        </p:nvSpPr>
        <p:spPr>
          <a:xfrm rot="1655415">
            <a:off x="2852563" y="4357254"/>
            <a:ext cx="1794029" cy="25931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7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richtige Antwort berühren 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1680" t="25526" r="8864" b="13797"/>
          <a:stretch/>
        </p:blipFill>
        <p:spPr>
          <a:xfrm>
            <a:off x="3786919" y="1123837"/>
            <a:ext cx="7853791" cy="4508390"/>
          </a:xfrm>
          <a:prstGeom prst="rect">
            <a:avLst/>
          </a:prstGeom>
        </p:spPr>
      </p:pic>
      <p:sp>
        <p:nvSpPr>
          <p:cNvPr id="5" name="Pfeil nach rechts 4"/>
          <p:cNvSpPr/>
          <p:nvPr/>
        </p:nvSpPr>
        <p:spPr>
          <a:xfrm rot="1696367">
            <a:off x="2218186" y="4238671"/>
            <a:ext cx="1964431" cy="242040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52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richtigen Ziehen und Sortieren 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Lösung klicken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/>
          <a:srcRect l="31748" t="26721" r="9237" b="13890"/>
          <a:stretch/>
        </p:blipFill>
        <p:spPr>
          <a:xfrm>
            <a:off x="3530379" y="1184743"/>
            <a:ext cx="8217396" cy="4651514"/>
          </a:xfrm>
          <a:prstGeom prst="rect">
            <a:avLst/>
          </a:prstGeom>
        </p:spPr>
      </p:pic>
      <p:sp>
        <p:nvSpPr>
          <p:cNvPr id="5" name="Pfeil nach rechts 4"/>
          <p:cNvSpPr/>
          <p:nvPr/>
        </p:nvSpPr>
        <p:spPr>
          <a:xfrm rot="10800000">
            <a:off x="6670915" y="3336197"/>
            <a:ext cx="1129313" cy="174303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7" name="Pfeil nach rechts 6"/>
          <p:cNvSpPr/>
          <p:nvPr/>
        </p:nvSpPr>
        <p:spPr>
          <a:xfrm rot="220486">
            <a:off x="2836773" y="5140264"/>
            <a:ext cx="3584147" cy="283133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67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1245" t="26493" r="8893" b="13604"/>
          <a:stretch/>
        </p:blipFill>
        <p:spPr>
          <a:xfrm>
            <a:off x="3419061" y="1063518"/>
            <a:ext cx="8388626" cy="4721819"/>
          </a:xfrm>
          <a:prstGeom prst="rect">
            <a:avLst/>
          </a:prstGeom>
        </p:spPr>
      </p:pic>
      <p:sp>
        <p:nvSpPr>
          <p:cNvPr id="5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richtigen Ziehen und Sortieren 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Lösung klicken</a:t>
            </a:r>
            <a:endParaRPr lang="de-DE" dirty="0"/>
          </a:p>
        </p:txBody>
      </p:sp>
      <p:sp>
        <p:nvSpPr>
          <p:cNvPr id="6" name="Pfeil nach rechts 5"/>
          <p:cNvSpPr/>
          <p:nvPr/>
        </p:nvSpPr>
        <p:spPr>
          <a:xfrm rot="10800000">
            <a:off x="5645196" y="3424427"/>
            <a:ext cx="1129313" cy="174303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7" name="Pfeil nach rechts 6"/>
          <p:cNvSpPr/>
          <p:nvPr/>
        </p:nvSpPr>
        <p:spPr>
          <a:xfrm>
            <a:off x="8539472" y="3709908"/>
            <a:ext cx="1129313" cy="174303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8" name="Pfeil nach rechts 7"/>
          <p:cNvSpPr/>
          <p:nvPr/>
        </p:nvSpPr>
        <p:spPr>
          <a:xfrm rot="220486">
            <a:off x="2804967" y="4965336"/>
            <a:ext cx="3584147" cy="283133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11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Anhören und auf die gelbe Fläche klicken 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1461" t="26299" r="8430" b="13604"/>
          <a:stretch/>
        </p:blipFill>
        <p:spPr>
          <a:xfrm>
            <a:off x="3490620" y="811032"/>
            <a:ext cx="8129639" cy="4572002"/>
          </a:xfrm>
          <a:prstGeom prst="rect">
            <a:avLst/>
          </a:prstGeom>
        </p:spPr>
      </p:pic>
      <p:sp>
        <p:nvSpPr>
          <p:cNvPr id="6" name="Pfeil nach rechts 5"/>
          <p:cNvSpPr/>
          <p:nvPr/>
        </p:nvSpPr>
        <p:spPr>
          <a:xfrm rot="18002630">
            <a:off x="7938021" y="4074168"/>
            <a:ext cx="757802" cy="16722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7" name="Pfeil nach rechts 6"/>
          <p:cNvSpPr/>
          <p:nvPr/>
        </p:nvSpPr>
        <p:spPr>
          <a:xfrm rot="14326980">
            <a:off x="6412696" y="4057402"/>
            <a:ext cx="757802" cy="16722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28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hmen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TM03457475[[fn=Rahmen]]</Template>
  <TotalTime>0</TotalTime>
  <Words>332</Words>
  <Application>Microsoft Office PowerPoint</Application>
  <PresentationFormat>Breitbild</PresentationFormat>
  <Paragraphs>67</Paragraphs>
  <Slides>18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1" baseType="lpstr">
      <vt:lpstr>Corbel</vt:lpstr>
      <vt:lpstr>Wingdings 2</vt:lpstr>
      <vt:lpstr>Rahmen</vt:lpstr>
      <vt:lpstr>Europa-Abenteuer</vt:lpstr>
      <vt:lpstr>     Europäische Union </vt:lpstr>
      <vt:lpstr>PowerPoint-Präsentation</vt:lpstr>
      <vt:lpstr>Unter diesem Symbol findest DU die Arbeitsaufträge </vt:lpstr>
      <vt:lpstr>Gleiche Quelle </vt:lpstr>
      <vt:lpstr>Die richtige Antwort berühren </vt:lpstr>
      <vt:lpstr>Die richtigen Ziehen und Sortieren   Lösung klicken</vt:lpstr>
      <vt:lpstr>Die richtigen Ziehen und Sortieren   Lösung klicken</vt:lpstr>
      <vt:lpstr>Anhören und auf die gelbe Fläche klicken </vt:lpstr>
      <vt:lpstr>Räume </vt:lpstr>
      <vt:lpstr>Einzelarbeit / Partnerarbeit </vt:lpstr>
      <vt:lpstr>Tracking/ Nachweis </vt:lpstr>
      <vt:lpstr>Bist du bereit ?</vt:lpstr>
      <vt:lpstr>Ergebnis-Sicherung </vt:lpstr>
      <vt:lpstr>EU-Geografie </vt:lpstr>
      <vt:lpstr>PowerPoint-Präsentation</vt:lpstr>
      <vt:lpstr>EU Fakten und Zahlen </vt:lpstr>
      <vt:lpstr>Vorteile der EU </vt:lpstr>
    </vt:vector>
  </TitlesOfParts>
  <Company>LHM-RBS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Europa-Abenteuer</dc:title>
  <dc:creator>Songuel Aydin</dc:creator>
  <cp:lastModifiedBy>Songuel Aydin</cp:lastModifiedBy>
  <cp:revision>9</cp:revision>
  <dcterms:created xsi:type="dcterms:W3CDTF">2024-04-07T19:52:18Z</dcterms:created>
  <dcterms:modified xsi:type="dcterms:W3CDTF">2024-10-09T10:45:30Z</dcterms:modified>
</cp:coreProperties>
</file>