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12192000" cy="6858000"/>
  <p:notesSz cx="6858000" cy="9144000"/>
  <p:defaultTextStyle>
    <a:defPPr>
      <a:defRPr lang="de-DE"/>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49" d="100"/>
          <a:sy n="49" d="100"/>
        </p:scale>
        <p:origin x="-77" y="-15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2" name="Kopfzeilenplatzhalter 1"/>
          <p:cNvSpPr>
            <a:spLocks noGrp="1"/>
          </p:cNvSpPr>
          <p:nvPr>
            <p:ph type="hdr" sz="quarter"/>
          </p:nvPr>
        </p:nvSpPr>
        <p:spPr bwMode="auto">
          <a:xfrm>
            <a:off x="0" y="1"/>
            <a:ext cx="2971800" cy="458788"/>
          </a:xfrm>
          <a:prstGeom prst="rect">
            <a:avLst/>
          </a:prstGeom>
        </p:spPr>
        <p:txBody>
          <a:bodyPr vert="horz" lIns="91440" tIns="45720" rIns="91440" bIns="45720" rtlCol="0"/>
          <a:lstStyle>
            <a:lvl1pPr algn="l">
              <a:defRPr sz="1200"/>
            </a:lvl1pPr>
          </a:lstStyle>
          <a:p>
            <a:pPr>
              <a:defRPr/>
            </a:pPr>
            <a:endParaRPr lang="de-DE"/>
          </a:p>
        </p:txBody>
      </p:sp>
      <p:sp>
        <p:nvSpPr>
          <p:cNvPr id="3" name="Datumsplatzhalter 2"/>
          <p:cNvSpPr>
            <a:spLocks noGrp="1"/>
          </p:cNvSpPr>
          <p:nvPr>
            <p:ph type="dt" idx="1"/>
          </p:nvPr>
        </p:nvSpPr>
        <p:spPr bwMode="auto">
          <a:xfrm>
            <a:off x="3884613" y="1"/>
            <a:ext cx="2971800" cy="458788"/>
          </a:xfrm>
          <a:prstGeom prst="rect">
            <a:avLst/>
          </a:prstGeom>
        </p:spPr>
        <p:txBody>
          <a:bodyPr vert="horz" lIns="91440" tIns="45720" rIns="91440" bIns="45720" rtlCol="0"/>
          <a:lstStyle>
            <a:lvl1pPr algn="r">
              <a:defRPr sz="1200"/>
            </a:lvl1pPr>
          </a:lstStyle>
          <a:p>
            <a:pPr>
              <a:defRPr/>
            </a:pPr>
            <a:fld id="{FE291F18-24F0-3B40-AC99-109FF9EC4A38}" type="datetimeFigureOut">
              <a:rPr lang="de-DE"/>
              <a:t>06.07.2025</a:t>
            </a:fld>
            <a:endParaRPr lang="de-DE"/>
          </a:p>
        </p:txBody>
      </p:sp>
      <p:sp>
        <p:nvSpPr>
          <p:cNvPr id="4" name="Folienbildplatzhalter 3"/>
          <p:cNvSpPr>
            <a:spLocks noGrp="1" noRot="1" noChangeAspect="1"/>
          </p:cNvSpPr>
          <p:nvPr>
            <p:ph type="sldImg" idx="2"/>
          </p:nvPr>
        </p:nvSpPr>
        <p:spPr bwMode="auto">
          <a:xfrm>
            <a:off x="685800" y="1143000"/>
            <a:ext cx="5486400" cy="3086100"/>
          </a:xfrm>
          <a:prstGeom prst="rect">
            <a:avLst/>
          </a:prstGeom>
          <a:noFill/>
          <a:ln w="12700">
            <a:solidFill>
              <a:prstClr val="black"/>
            </a:solidFill>
          </a:ln>
        </p:spPr>
        <p:txBody>
          <a:bodyPr vert="horz" lIns="91440" tIns="45720" rIns="91440" bIns="45720" rtlCol="0" anchor="ctr"/>
          <a:lstStyle/>
          <a:p>
            <a:pPr>
              <a:defRPr/>
            </a:pPr>
            <a:endParaRPr lang="de-DE"/>
          </a:p>
        </p:txBody>
      </p:sp>
      <p:sp>
        <p:nvSpPr>
          <p:cNvPr id="5" name="Notizenplatzhalter 4"/>
          <p:cNvSpPr>
            <a:spLocks noGrp="1"/>
          </p:cNvSpPr>
          <p:nvPr>
            <p:ph type="body" sz="quarter" idx="3"/>
          </p:nvPr>
        </p:nvSpPr>
        <p:spPr bwMode="auto">
          <a:xfrm>
            <a:off x="685800" y="4400549"/>
            <a:ext cx="5486400" cy="3600451"/>
          </a:xfrm>
          <a:prstGeom prst="rect">
            <a:avLst/>
          </a:prstGeom>
        </p:spPr>
        <p:txBody>
          <a:bodyPr vert="horz" lIns="91440" tIns="45720" rIns="91440" bIns="45720" rtlCol="0"/>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6" name="Fußzeilenplatzhalter 5"/>
          <p:cNvSpPr>
            <a:spLocks noGrp="1"/>
          </p:cNvSpPr>
          <p:nvPr>
            <p:ph type="ftr" sz="quarter" idx="4"/>
          </p:nvPr>
        </p:nvSpPr>
        <p:spPr bwMode="auto">
          <a:xfrm>
            <a:off x="0" y="8685213"/>
            <a:ext cx="2971800" cy="458787"/>
          </a:xfrm>
          <a:prstGeom prst="rect">
            <a:avLst/>
          </a:prstGeom>
        </p:spPr>
        <p:txBody>
          <a:bodyPr vert="horz" lIns="91440" tIns="45720" rIns="91440" bIns="45720" rtlCol="0" anchor="b"/>
          <a:lstStyle>
            <a:lvl1pPr algn="l">
              <a:defRPr sz="1200"/>
            </a:lvl1pPr>
          </a:lstStyle>
          <a:p>
            <a:pPr>
              <a:defRPr/>
            </a:pPr>
            <a:endParaRPr lang="de-DE"/>
          </a:p>
        </p:txBody>
      </p:sp>
      <p:sp>
        <p:nvSpPr>
          <p:cNvPr id="7" name="Foliennummernplatzhalter 6"/>
          <p:cNvSpPr>
            <a:spLocks noGrp="1"/>
          </p:cNvSpPr>
          <p:nvPr>
            <p:ph type="sldNum" sz="quarter" idx="5"/>
          </p:nvPr>
        </p:nvSpPr>
        <p:spPr bwMode="auto">
          <a:xfrm>
            <a:off x="3884613" y="8685213"/>
            <a:ext cx="2971800" cy="458787"/>
          </a:xfrm>
          <a:prstGeom prst="rect">
            <a:avLst/>
          </a:prstGeom>
        </p:spPr>
        <p:txBody>
          <a:bodyPr vert="horz" lIns="91440" tIns="45720" rIns="91440" bIns="45720" rtlCol="0" anchor="b"/>
          <a:lstStyle>
            <a:lvl1pPr algn="r">
              <a:defRPr sz="1200"/>
            </a:lvl1pPr>
          </a:lstStyle>
          <a:p>
            <a:pPr>
              <a:defRPr/>
            </a:pPr>
            <a:fld id="{2E15C790-3A94-C34D-A991-8DC60CB59C29}" type="slidenum">
              <a:rPr lang="de-DE"/>
              <a:t>‹Nr.›</a:t>
            </a:fld>
            <a:endParaRPr lang="de-DE"/>
          </a:p>
        </p:txBody>
      </p:sp>
    </p:spTree>
    <p:extLst>
      <p:ext uri="{BB962C8B-B14F-4D97-AF65-F5344CB8AC3E}">
        <p14:creationId xmlns:p14="http://schemas.microsoft.com/office/powerpoint/2010/main" val="357737176"/>
      </p:ext>
    </p:extLst>
  </p:cSld>
  <p:clrMap bg1="lt1" tx1="dk1" bg2="lt2" tx2="dk2" accent1="accent1" accent2="accent2" accent3="accent3" accent4="accent4" accent5="accent5" accent6="accent6" hlink="hlink" folHlink="folHlink"/>
  <p:hf sldNum="0" hdr="0" ftr="0" dt="0"/>
  <p:notesStyle>
    <a:lvl1pPr marL="0" algn="l" defTabSz="914400">
      <a:defRPr sz="1200">
        <a:solidFill>
          <a:schemeClr val="tx1"/>
        </a:solidFill>
        <a:latin typeface="+mn-lt"/>
        <a:ea typeface="+mn-ea"/>
        <a:cs typeface="+mn-cs"/>
      </a:defRPr>
    </a:lvl1pPr>
    <a:lvl2pPr marL="457200" algn="l" defTabSz="914400">
      <a:defRPr sz="1200">
        <a:solidFill>
          <a:schemeClr val="tx1"/>
        </a:solidFill>
        <a:latin typeface="+mn-lt"/>
        <a:ea typeface="+mn-ea"/>
        <a:cs typeface="+mn-cs"/>
      </a:defRPr>
    </a:lvl2pPr>
    <a:lvl3pPr marL="914400" algn="l" defTabSz="914400">
      <a:defRPr sz="1200">
        <a:solidFill>
          <a:schemeClr val="tx1"/>
        </a:solidFill>
        <a:latin typeface="+mn-lt"/>
        <a:ea typeface="+mn-ea"/>
        <a:cs typeface="+mn-cs"/>
      </a:defRPr>
    </a:lvl3pPr>
    <a:lvl4pPr marL="1371600" algn="l" defTabSz="914400">
      <a:defRPr sz="1200">
        <a:solidFill>
          <a:schemeClr val="tx1"/>
        </a:solidFill>
        <a:latin typeface="+mn-lt"/>
        <a:ea typeface="+mn-ea"/>
        <a:cs typeface="+mn-cs"/>
      </a:defRPr>
    </a:lvl4pPr>
    <a:lvl5pPr marL="1828800" algn="l" defTabSz="914400">
      <a:defRPr sz="1200">
        <a:solidFill>
          <a:schemeClr val="tx1"/>
        </a:solidFill>
        <a:latin typeface="+mn-lt"/>
        <a:ea typeface="+mn-ea"/>
        <a:cs typeface="+mn-cs"/>
      </a:defRPr>
    </a:lvl5pPr>
    <a:lvl6pPr marL="2286000" algn="l" defTabSz="914400">
      <a:defRPr sz="1200">
        <a:solidFill>
          <a:schemeClr val="tx1"/>
        </a:solidFill>
        <a:latin typeface="+mn-lt"/>
        <a:ea typeface="+mn-ea"/>
        <a:cs typeface="+mn-cs"/>
      </a:defRPr>
    </a:lvl6pPr>
    <a:lvl7pPr marL="2743200" algn="l" defTabSz="914400">
      <a:defRPr sz="1200">
        <a:solidFill>
          <a:schemeClr val="tx1"/>
        </a:solidFill>
        <a:latin typeface="+mn-lt"/>
        <a:ea typeface="+mn-ea"/>
        <a:cs typeface="+mn-cs"/>
      </a:defRPr>
    </a:lvl7pPr>
    <a:lvl8pPr marL="3200400" algn="l" defTabSz="914400">
      <a:defRPr sz="1200">
        <a:solidFill>
          <a:schemeClr val="tx1"/>
        </a:solidFill>
        <a:latin typeface="+mn-lt"/>
        <a:ea typeface="+mn-ea"/>
        <a:cs typeface="+mn-cs"/>
      </a:defRPr>
    </a:lvl8pPr>
    <a:lvl9pPr marL="3657600" algn="l" defTabSz="914400">
      <a:defRPr sz="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55E4DEB0-CF5F-6006-BC38-C9586DEC850D}" type="slidenum">
              <a:rPr/>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C5DA5DB1-2914-7E69-0884-31D5CF34D2CA}" type="slidenum">
              <a:rPr/>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BE97173C-BCAE-83B7-E288-95E76616C867}" type="slidenum">
              <a:rPr/>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F04FFCF8-DA22-EFA9-B3B8-DA82EDA83813}" type="slidenum">
              <a:rPr/>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1CE60811-D9DB-FB50-230A-6FC38D268EF4}" type="slidenum">
              <a:rPr/>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1EE718E1-DF82-54C0-9408-E8F8F3D12F7D}" type="slidenum">
              <a:rPr/>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3D308A61-1CBD-A483-B03C-405A5C4E5CC0}" type="slidenum">
              <a:rPr/>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5E509268-E961-E9B5-0EED-D77349F1598C}" type="slidenum">
              <a:rPr/>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EBED7C84-5C9C-4BFC-1FA5-F0C16EEA51A7}" type="slidenum">
              <a:rPr/>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3F98ED12-5B62-A214-2DB8-80D9022F26D0}" type="slidenum">
              <a:rPr/>
              <a:t>18</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D59D4A0D-0B54-11B5-5073-A581AF2F69FE}" type="slidenum">
              <a:rPr/>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05DC80EF-B218-874A-216B-A2E229C32A5B}" type="slidenum">
              <a:rPr/>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6819CCB0-85C5-4D11-8771-898EFA54AEB7}" type="slidenum">
              <a:rPr/>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0C8B7BCE-75B2-D2D5-8156-8E79E142920D}" type="slidenum">
              <a:rPr/>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27F68F90-00FD-C341-E851-7B4FA112B25A}" type="slidenum">
              <a:rPr/>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a:defRPr/>
            </a:pPr>
            <a:endParaRPr 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a:defRPr/>
            </a:pPr>
            <a:endParaRPr lang="de-D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5ABD54A3-E8C4-92EE-2A10-B503396F84A3}" type="slidenum">
              <a:rPr/>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title" preserve="1" userDrawn="1">
  <p:cSld name="Titelfolie">
    <p:spTree>
      <p:nvGrpSpPr>
        <p:cNvPr id="1" name=""/>
        <p:cNvGrpSpPr/>
        <p:nvPr/>
      </p:nvGrpSpPr>
      <p:grpSpPr bwMode="auto">
        <a:xfrm>
          <a:off x="0" y="0"/>
          <a:ext cx="0" cy="0"/>
          <a:chOff x="0" y="0"/>
          <a:chExt cx="0" cy="0"/>
        </a:xfrm>
      </p:grpSpPr>
      <p:sp>
        <p:nvSpPr>
          <p:cNvPr id="2" name="Titel 1"/>
          <p:cNvSpPr>
            <a:spLocks noGrp="1"/>
          </p:cNvSpPr>
          <p:nvPr>
            <p:ph type="ctrTitle"/>
          </p:nvPr>
        </p:nvSpPr>
        <p:spPr bwMode="auto">
          <a:xfrm>
            <a:off x="1524000" y="1122363"/>
            <a:ext cx="9144000" cy="2387600"/>
          </a:xfrm>
        </p:spPr>
        <p:txBody>
          <a:bodyPr anchor="b"/>
          <a:lstStyle>
            <a:lvl1pPr algn="ctr">
              <a:defRPr sz="6000"/>
            </a:lvl1pPr>
          </a:lstStyle>
          <a:p>
            <a:pPr>
              <a:defRPr/>
            </a:pPr>
            <a:r>
              <a:rPr lang="de-DE"/>
              <a:t>Mastertitelformat bearbeiten</a:t>
            </a:r>
            <a:endParaRPr/>
          </a:p>
        </p:txBody>
      </p:sp>
      <p:sp>
        <p:nvSpPr>
          <p:cNvPr id="3" name="Untertitel 2"/>
          <p:cNvSpPr>
            <a:spLocks noGrp="1"/>
          </p:cNvSpPr>
          <p:nvPr>
            <p:ph type="subTitle" idx="1"/>
          </p:nvPr>
        </p:nvSpPr>
        <p:spPr bwMode="auto">
          <a:xfrm>
            <a:off x="1524000" y="3602038"/>
            <a:ext cx="9144000" cy="1655762"/>
          </a:xfrm>
        </p:spPr>
        <p:txBody>
          <a:bodyPr/>
          <a:lstStyle>
            <a:lvl1pPr marL="0" indent="0" algn="ctr">
              <a:buNone/>
              <a:defRPr sz="2400"/>
            </a:lvl1pPr>
            <a:lvl2pPr marL="457210" indent="0" algn="ctr">
              <a:buNone/>
              <a:defRPr sz="2000"/>
            </a:lvl2pPr>
            <a:lvl3pPr marL="914420" indent="0" algn="ctr">
              <a:buNone/>
              <a:defRPr sz="1800"/>
            </a:lvl3pPr>
            <a:lvl4pPr marL="1371630" indent="0" algn="ctr">
              <a:buNone/>
              <a:defRPr sz="1600"/>
            </a:lvl4pPr>
            <a:lvl5pPr marL="1828839" indent="0" algn="ctr">
              <a:buNone/>
              <a:defRPr sz="1600"/>
            </a:lvl5pPr>
            <a:lvl6pPr marL="2286049" indent="0" algn="ctr">
              <a:buNone/>
              <a:defRPr sz="1600"/>
            </a:lvl6pPr>
            <a:lvl7pPr marL="2743259" indent="0" algn="ctr">
              <a:buNone/>
              <a:defRPr sz="1600"/>
            </a:lvl7pPr>
            <a:lvl8pPr marL="3200468" indent="0" algn="ctr">
              <a:buNone/>
              <a:defRPr sz="1600"/>
            </a:lvl8pPr>
            <a:lvl9pPr marL="3657678" indent="0" algn="ctr">
              <a:buNone/>
              <a:defRPr sz="1600"/>
            </a:lvl9pPr>
          </a:lstStyle>
          <a:p>
            <a:pPr>
              <a:defRPr/>
            </a:pPr>
            <a:r>
              <a:rPr lang="de-DE"/>
              <a:t>Master-Untertitelformat bearbeiten</a:t>
            </a:r>
            <a:endParaRPr/>
          </a:p>
        </p:txBody>
      </p:sp>
      <p:sp>
        <p:nvSpPr>
          <p:cNvPr id="4" name="Datumsplatzhalter 3"/>
          <p:cNvSpPr>
            <a:spLocks noGrp="1"/>
          </p:cNvSpPr>
          <p:nvPr>
            <p:ph type="dt" sz="half" idx="10"/>
          </p:nvPr>
        </p:nvSpPr>
        <p:spPr bwMode="auto"/>
        <p:txBody>
          <a:bodyPr/>
          <a:lstStyle/>
          <a:p>
            <a:pPr>
              <a:defRPr/>
            </a:pPr>
            <a:fld id="{F97F2BC3-D5AB-8E46-A371-01A47F85B3C0}" type="datetimeFigureOut">
              <a:rPr lang="de-DE"/>
              <a:t>06.07.2025</a:t>
            </a:fld>
            <a:endParaRPr lang="de-DE"/>
          </a:p>
        </p:txBody>
      </p:sp>
      <p:sp>
        <p:nvSpPr>
          <p:cNvPr id="5" name="Fußzeilenplatzhalter 4"/>
          <p:cNvSpPr>
            <a:spLocks noGrp="1"/>
          </p:cNvSpPr>
          <p:nvPr>
            <p:ph type="ftr" sz="quarter" idx="11"/>
          </p:nvPr>
        </p:nvSpPr>
        <p:spPr bwMode="auto"/>
        <p:txBody>
          <a:bodyPr/>
          <a:lstStyle/>
          <a:p>
            <a:pPr>
              <a:defRPr/>
            </a:pPr>
            <a:endParaRPr lang="de-DE"/>
          </a:p>
        </p:txBody>
      </p:sp>
      <p:sp>
        <p:nvSpPr>
          <p:cNvPr id="6" name="Foliennummernplatzhalter 5"/>
          <p:cNvSpPr>
            <a:spLocks noGrp="1"/>
          </p:cNvSpPr>
          <p:nvPr>
            <p:ph type="sldNum" sz="quarter" idx="12"/>
          </p:nvPr>
        </p:nvSpPr>
        <p:spPr bwMode="auto"/>
        <p:txBody>
          <a:bodyPr/>
          <a:lstStyle/>
          <a:p>
            <a:pPr>
              <a:defRPr/>
            </a:pPr>
            <a:fld id="{E9A24FD3-6BBD-774A-8B6B-0B7BA3A78BEE}" type="slidenum">
              <a:rPr lang="de-DE"/>
              <a:t>‹Nr.›</a:t>
            </a:fld>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type="vertTx" preserve="1" userDrawn="1">
  <p:cSld name="Titel und vertikaler Text">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DE"/>
              <a:t>Mastertitelformat bearbeiten</a:t>
            </a:r>
            <a:endParaRPr/>
          </a:p>
        </p:txBody>
      </p:sp>
      <p:sp>
        <p:nvSpPr>
          <p:cNvPr id="3" name="Vertikaler Textplatzhalter 2"/>
          <p:cNvSpPr>
            <a:spLocks noGrp="1"/>
          </p:cNvSpPr>
          <p:nvPr>
            <p:ph type="body" orient="vert" idx="1"/>
          </p:nvPr>
        </p:nvSpPr>
        <p:spPr bwMode="auto"/>
        <p:txBody>
          <a:bodyPr vert="eaVert"/>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4" name="Datumsplatzhalter 3"/>
          <p:cNvSpPr>
            <a:spLocks noGrp="1"/>
          </p:cNvSpPr>
          <p:nvPr>
            <p:ph type="dt" sz="half" idx="10"/>
          </p:nvPr>
        </p:nvSpPr>
        <p:spPr bwMode="auto"/>
        <p:txBody>
          <a:bodyPr/>
          <a:lstStyle/>
          <a:p>
            <a:pPr>
              <a:defRPr/>
            </a:pPr>
            <a:fld id="{F97F2BC3-D5AB-8E46-A371-01A47F85B3C0}" type="datetimeFigureOut">
              <a:rPr lang="de-DE"/>
              <a:t>06.07.2025</a:t>
            </a:fld>
            <a:endParaRPr lang="de-DE"/>
          </a:p>
        </p:txBody>
      </p:sp>
      <p:sp>
        <p:nvSpPr>
          <p:cNvPr id="5" name="Fußzeilenplatzhalter 4"/>
          <p:cNvSpPr>
            <a:spLocks noGrp="1"/>
          </p:cNvSpPr>
          <p:nvPr>
            <p:ph type="ftr" sz="quarter" idx="11"/>
          </p:nvPr>
        </p:nvSpPr>
        <p:spPr bwMode="auto"/>
        <p:txBody>
          <a:bodyPr/>
          <a:lstStyle/>
          <a:p>
            <a:pPr>
              <a:defRPr/>
            </a:pPr>
            <a:endParaRPr lang="de-DE"/>
          </a:p>
        </p:txBody>
      </p:sp>
      <p:sp>
        <p:nvSpPr>
          <p:cNvPr id="6" name="Foliennummernplatzhalter 5"/>
          <p:cNvSpPr>
            <a:spLocks noGrp="1"/>
          </p:cNvSpPr>
          <p:nvPr>
            <p:ph type="sldNum" sz="quarter" idx="12"/>
          </p:nvPr>
        </p:nvSpPr>
        <p:spPr bwMode="auto"/>
        <p:txBody>
          <a:bodyPr/>
          <a:lstStyle/>
          <a:p>
            <a:pPr>
              <a:defRPr/>
            </a:pPr>
            <a:fld id="{E9A24FD3-6BBD-774A-8B6B-0B7BA3A78BEE}" type="slidenum">
              <a:rPr lang="de-DE"/>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type="vertTitleAndTx" preserve="1" userDrawn="1">
  <p:cSld name="Vertikaler Titel und Text">
    <p:spTree>
      <p:nvGrpSpPr>
        <p:cNvPr id="1" name=""/>
        <p:cNvGrpSpPr/>
        <p:nvPr/>
      </p:nvGrpSpPr>
      <p:grpSpPr bwMode="auto">
        <a:xfrm>
          <a:off x="0" y="0"/>
          <a:ext cx="0" cy="0"/>
          <a:chOff x="0" y="0"/>
          <a:chExt cx="0" cy="0"/>
        </a:xfrm>
      </p:grpSpPr>
      <p:sp>
        <p:nvSpPr>
          <p:cNvPr id="2" name="Vertikaler Titel 1"/>
          <p:cNvSpPr>
            <a:spLocks noGrp="1"/>
          </p:cNvSpPr>
          <p:nvPr>
            <p:ph type="title" orient="vert"/>
          </p:nvPr>
        </p:nvSpPr>
        <p:spPr bwMode="auto">
          <a:xfrm>
            <a:off x="8724899" y="365125"/>
            <a:ext cx="2628900" cy="5811838"/>
          </a:xfrm>
        </p:spPr>
        <p:txBody>
          <a:bodyPr vert="eaVert"/>
          <a:lstStyle/>
          <a:p>
            <a:pPr>
              <a:defRPr/>
            </a:pPr>
            <a:r>
              <a:rPr lang="de-DE"/>
              <a:t>Mastertitelformat bearbeiten</a:t>
            </a:r>
            <a:endParaRPr/>
          </a:p>
        </p:txBody>
      </p:sp>
      <p:sp>
        <p:nvSpPr>
          <p:cNvPr id="3" name="Vertikaler Textplatzhalter 2"/>
          <p:cNvSpPr>
            <a:spLocks noGrp="1"/>
          </p:cNvSpPr>
          <p:nvPr>
            <p:ph type="body" orient="vert" idx="1"/>
          </p:nvPr>
        </p:nvSpPr>
        <p:spPr bwMode="auto">
          <a:xfrm>
            <a:off x="838198" y="365125"/>
            <a:ext cx="7734300" cy="5811838"/>
          </a:xfrm>
        </p:spPr>
        <p:txBody>
          <a:bodyPr vert="eaVert"/>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4" name="Datumsplatzhalter 3"/>
          <p:cNvSpPr>
            <a:spLocks noGrp="1"/>
          </p:cNvSpPr>
          <p:nvPr>
            <p:ph type="dt" sz="half" idx="10"/>
          </p:nvPr>
        </p:nvSpPr>
        <p:spPr bwMode="auto"/>
        <p:txBody>
          <a:bodyPr/>
          <a:lstStyle/>
          <a:p>
            <a:pPr>
              <a:defRPr/>
            </a:pPr>
            <a:fld id="{F97F2BC3-D5AB-8E46-A371-01A47F85B3C0}" type="datetimeFigureOut">
              <a:rPr lang="de-DE"/>
              <a:t>06.07.2025</a:t>
            </a:fld>
            <a:endParaRPr lang="de-DE"/>
          </a:p>
        </p:txBody>
      </p:sp>
      <p:sp>
        <p:nvSpPr>
          <p:cNvPr id="5" name="Fußzeilenplatzhalter 4"/>
          <p:cNvSpPr>
            <a:spLocks noGrp="1"/>
          </p:cNvSpPr>
          <p:nvPr>
            <p:ph type="ftr" sz="quarter" idx="11"/>
          </p:nvPr>
        </p:nvSpPr>
        <p:spPr bwMode="auto"/>
        <p:txBody>
          <a:bodyPr/>
          <a:lstStyle/>
          <a:p>
            <a:pPr>
              <a:defRPr/>
            </a:pPr>
            <a:endParaRPr lang="de-DE"/>
          </a:p>
        </p:txBody>
      </p:sp>
      <p:sp>
        <p:nvSpPr>
          <p:cNvPr id="6" name="Foliennummernplatzhalter 5"/>
          <p:cNvSpPr>
            <a:spLocks noGrp="1"/>
          </p:cNvSpPr>
          <p:nvPr>
            <p:ph type="sldNum" sz="quarter" idx="12"/>
          </p:nvPr>
        </p:nvSpPr>
        <p:spPr bwMode="auto"/>
        <p:txBody>
          <a:bodyPr/>
          <a:lstStyle/>
          <a:p>
            <a:pPr>
              <a:defRPr/>
            </a:pPr>
            <a:fld id="{E9A24FD3-6BBD-774A-8B6B-0B7BA3A78BEE}" type="slidenum">
              <a:rPr lang="de-DE"/>
              <a:t>‹Nr.›</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PhAnim="0" type="obj" preserve="1" userDrawn="1">
  <p:cSld name="Titel und Inhalt">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DE"/>
              <a:t>Mastertitelformat bearbeiten</a:t>
            </a:r>
            <a:endParaRPr/>
          </a:p>
        </p:txBody>
      </p:sp>
      <p:sp>
        <p:nvSpPr>
          <p:cNvPr id="3" name="Inhaltsplatzhalter 2"/>
          <p:cNvSpPr>
            <a:spLocks noGrp="1"/>
          </p:cNvSpPr>
          <p:nvPr>
            <p:ph idx="1"/>
          </p:nvPr>
        </p:nvSpPr>
        <p:spPr bwMode="auto"/>
        <p:txBody>
          <a:body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4" name="Datumsplatzhalter 3"/>
          <p:cNvSpPr>
            <a:spLocks noGrp="1"/>
          </p:cNvSpPr>
          <p:nvPr>
            <p:ph type="dt" sz="half" idx="10"/>
          </p:nvPr>
        </p:nvSpPr>
        <p:spPr bwMode="auto"/>
        <p:txBody>
          <a:bodyPr/>
          <a:lstStyle/>
          <a:p>
            <a:pPr>
              <a:defRPr/>
            </a:pPr>
            <a:fld id="{F97F2BC3-D5AB-8E46-A371-01A47F85B3C0}" type="datetimeFigureOut">
              <a:rPr lang="de-DE"/>
              <a:t>06.07.2025</a:t>
            </a:fld>
            <a:endParaRPr lang="de-DE"/>
          </a:p>
        </p:txBody>
      </p:sp>
      <p:sp>
        <p:nvSpPr>
          <p:cNvPr id="5" name="Fußzeilenplatzhalter 4"/>
          <p:cNvSpPr>
            <a:spLocks noGrp="1"/>
          </p:cNvSpPr>
          <p:nvPr>
            <p:ph type="ftr" sz="quarter" idx="11"/>
          </p:nvPr>
        </p:nvSpPr>
        <p:spPr bwMode="auto"/>
        <p:txBody>
          <a:bodyPr/>
          <a:lstStyle/>
          <a:p>
            <a:pPr>
              <a:defRPr/>
            </a:pPr>
            <a:endParaRPr lang="de-DE"/>
          </a:p>
        </p:txBody>
      </p:sp>
      <p:sp>
        <p:nvSpPr>
          <p:cNvPr id="6" name="Foliennummernplatzhalter 5"/>
          <p:cNvSpPr>
            <a:spLocks noGrp="1"/>
          </p:cNvSpPr>
          <p:nvPr>
            <p:ph type="sldNum" sz="quarter" idx="12"/>
          </p:nvPr>
        </p:nvSpPr>
        <p:spPr bwMode="auto"/>
        <p:txBody>
          <a:bodyPr/>
          <a:lstStyle/>
          <a:p>
            <a:pPr>
              <a:defRPr/>
            </a:pPr>
            <a:fld id="{E9A24FD3-6BBD-774A-8B6B-0B7BA3A78BEE}" type="slidenum">
              <a:rPr lang="de-DE"/>
              <a:t>‹Nr.›</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type="secHead" preserve="1" userDrawn="1">
  <p:cSld name="Abschnitts-&#10;überschrift">
    <p:spTree>
      <p:nvGrpSpPr>
        <p:cNvPr id="1" name=""/>
        <p:cNvGrpSpPr/>
        <p:nvPr/>
      </p:nvGrpSpPr>
      <p:grpSpPr bwMode="auto">
        <a:xfrm>
          <a:off x="0" y="0"/>
          <a:ext cx="0" cy="0"/>
          <a:chOff x="0" y="0"/>
          <a:chExt cx="0" cy="0"/>
        </a:xfrm>
      </p:grpSpPr>
      <p:sp>
        <p:nvSpPr>
          <p:cNvPr id="2" name="Titel 1"/>
          <p:cNvSpPr>
            <a:spLocks noGrp="1"/>
          </p:cNvSpPr>
          <p:nvPr>
            <p:ph type="title"/>
          </p:nvPr>
        </p:nvSpPr>
        <p:spPr bwMode="auto">
          <a:xfrm>
            <a:off x="831852" y="1709739"/>
            <a:ext cx="10515600" cy="2852737"/>
          </a:xfrm>
        </p:spPr>
        <p:txBody>
          <a:bodyPr anchor="b"/>
          <a:lstStyle>
            <a:lvl1pPr>
              <a:defRPr sz="6000"/>
            </a:lvl1pPr>
          </a:lstStyle>
          <a:p>
            <a:pPr>
              <a:defRPr/>
            </a:pPr>
            <a:r>
              <a:rPr lang="de-DE"/>
              <a:t>Mastertitelformat bearbeiten</a:t>
            </a:r>
            <a:endParaRPr/>
          </a:p>
        </p:txBody>
      </p:sp>
      <p:sp>
        <p:nvSpPr>
          <p:cNvPr id="3" name="Textplatzhalter 2"/>
          <p:cNvSpPr>
            <a:spLocks noGrp="1"/>
          </p:cNvSpPr>
          <p:nvPr>
            <p:ph type="body" idx="1"/>
          </p:nvPr>
        </p:nvSpPr>
        <p:spPr bwMode="auto">
          <a:xfrm>
            <a:off x="831852" y="4589464"/>
            <a:ext cx="10515600" cy="1500187"/>
          </a:xfrm>
        </p:spPr>
        <p:txBody>
          <a:bodyPr/>
          <a:lstStyle>
            <a:lvl1pPr marL="0" indent="0">
              <a:buNone/>
              <a:defRPr sz="2400">
                <a:solidFill>
                  <a:schemeClr val="tx1">
                    <a:tint val="75000"/>
                  </a:schemeClr>
                </a:solidFill>
              </a:defRPr>
            </a:lvl1pPr>
            <a:lvl2pPr marL="457210" indent="0">
              <a:buNone/>
              <a:defRPr sz="2000">
                <a:solidFill>
                  <a:schemeClr val="tx1">
                    <a:tint val="75000"/>
                  </a:schemeClr>
                </a:solidFill>
              </a:defRPr>
            </a:lvl2pPr>
            <a:lvl3pPr marL="914420" indent="0">
              <a:buNone/>
              <a:defRPr sz="1800">
                <a:solidFill>
                  <a:schemeClr val="tx1">
                    <a:tint val="75000"/>
                  </a:schemeClr>
                </a:solidFill>
              </a:defRPr>
            </a:lvl3pPr>
            <a:lvl4pPr marL="1371630" indent="0">
              <a:buNone/>
              <a:defRPr sz="1600">
                <a:solidFill>
                  <a:schemeClr val="tx1">
                    <a:tint val="75000"/>
                  </a:schemeClr>
                </a:solidFill>
              </a:defRPr>
            </a:lvl4pPr>
            <a:lvl5pPr marL="1828839" indent="0">
              <a:buNone/>
              <a:defRPr sz="1600">
                <a:solidFill>
                  <a:schemeClr val="tx1">
                    <a:tint val="75000"/>
                  </a:schemeClr>
                </a:solidFill>
              </a:defRPr>
            </a:lvl5pPr>
            <a:lvl6pPr marL="2286049" indent="0">
              <a:buNone/>
              <a:defRPr sz="1600">
                <a:solidFill>
                  <a:schemeClr val="tx1">
                    <a:tint val="75000"/>
                  </a:schemeClr>
                </a:solidFill>
              </a:defRPr>
            </a:lvl6pPr>
            <a:lvl7pPr marL="2743259" indent="0">
              <a:buNone/>
              <a:defRPr sz="1600">
                <a:solidFill>
                  <a:schemeClr val="tx1">
                    <a:tint val="75000"/>
                  </a:schemeClr>
                </a:solidFill>
              </a:defRPr>
            </a:lvl7pPr>
            <a:lvl8pPr marL="3200468" indent="0">
              <a:buNone/>
              <a:defRPr sz="1600">
                <a:solidFill>
                  <a:schemeClr val="tx1">
                    <a:tint val="75000"/>
                  </a:schemeClr>
                </a:solidFill>
              </a:defRPr>
            </a:lvl8pPr>
            <a:lvl9pPr marL="3657678" indent="0">
              <a:buNone/>
              <a:defRPr sz="1600">
                <a:solidFill>
                  <a:schemeClr val="tx1">
                    <a:tint val="75000"/>
                  </a:schemeClr>
                </a:solidFill>
              </a:defRPr>
            </a:lvl9pPr>
          </a:lstStyle>
          <a:p>
            <a:pPr lvl="0">
              <a:defRPr/>
            </a:pPr>
            <a:r>
              <a:rPr lang="de-DE"/>
              <a:t>Mastertextformat bearbeiten</a:t>
            </a:r>
            <a:endParaRPr/>
          </a:p>
        </p:txBody>
      </p:sp>
      <p:sp>
        <p:nvSpPr>
          <p:cNvPr id="4" name="Datumsplatzhalter 3"/>
          <p:cNvSpPr>
            <a:spLocks noGrp="1"/>
          </p:cNvSpPr>
          <p:nvPr>
            <p:ph type="dt" sz="half" idx="10"/>
          </p:nvPr>
        </p:nvSpPr>
        <p:spPr bwMode="auto"/>
        <p:txBody>
          <a:bodyPr/>
          <a:lstStyle/>
          <a:p>
            <a:pPr>
              <a:defRPr/>
            </a:pPr>
            <a:fld id="{F97F2BC3-D5AB-8E46-A371-01A47F85B3C0}" type="datetimeFigureOut">
              <a:rPr lang="de-DE"/>
              <a:t>06.07.2025</a:t>
            </a:fld>
            <a:endParaRPr lang="de-DE"/>
          </a:p>
        </p:txBody>
      </p:sp>
      <p:sp>
        <p:nvSpPr>
          <p:cNvPr id="5" name="Fußzeilenplatzhalter 4"/>
          <p:cNvSpPr>
            <a:spLocks noGrp="1"/>
          </p:cNvSpPr>
          <p:nvPr>
            <p:ph type="ftr" sz="quarter" idx="11"/>
          </p:nvPr>
        </p:nvSpPr>
        <p:spPr bwMode="auto"/>
        <p:txBody>
          <a:bodyPr/>
          <a:lstStyle/>
          <a:p>
            <a:pPr>
              <a:defRPr/>
            </a:pPr>
            <a:endParaRPr lang="de-DE"/>
          </a:p>
        </p:txBody>
      </p:sp>
      <p:sp>
        <p:nvSpPr>
          <p:cNvPr id="6" name="Foliennummernplatzhalter 5"/>
          <p:cNvSpPr>
            <a:spLocks noGrp="1"/>
          </p:cNvSpPr>
          <p:nvPr>
            <p:ph type="sldNum" sz="quarter" idx="12"/>
          </p:nvPr>
        </p:nvSpPr>
        <p:spPr bwMode="auto"/>
        <p:txBody>
          <a:bodyPr/>
          <a:lstStyle/>
          <a:p>
            <a:pPr>
              <a:defRPr/>
            </a:pPr>
            <a:fld id="{E9A24FD3-6BBD-774A-8B6B-0B7BA3A78BEE}" type="slidenum">
              <a:rPr lang="de-DE"/>
              <a:t>‹Nr.›</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type="twoObj" preserve="1" userDrawn="1">
  <p:cSld name="Zwei Inhalte">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DE"/>
              <a:t>Mastertitelformat bearbeiten</a:t>
            </a:r>
            <a:endParaRPr/>
          </a:p>
        </p:txBody>
      </p:sp>
      <p:sp>
        <p:nvSpPr>
          <p:cNvPr id="3" name="Inhaltsplatzhalter 2"/>
          <p:cNvSpPr>
            <a:spLocks noGrp="1"/>
          </p:cNvSpPr>
          <p:nvPr>
            <p:ph sz="half" idx="1"/>
          </p:nvPr>
        </p:nvSpPr>
        <p:spPr bwMode="auto">
          <a:xfrm>
            <a:off x="838201" y="1825625"/>
            <a:ext cx="5181600" cy="4351338"/>
          </a:xfrm>
        </p:spPr>
        <p:txBody>
          <a:body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4" name="Inhaltsplatzhalter 3"/>
          <p:cNvSpPr>
            <a:spLocks noGrp="1"/>
          </p:cNvSpPr>
          <p:nvPr>
            <p:ph sz="half" idx="2"/>
          </p:nvPr>
        </p:nvSpPr>
        <p:spPr bwMode="auto">
          <a:xfrm>
            <a:off x="6172201" y="1825625"/>
            <a:ext cx="5181600" cy="4351338"/>
          </a:xfrm>
        </p:spPr>
        <p:txBody>
          <a:body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5" name="Datumsplatzhalter 4"/>
          <p:cNvSpPr>
            <a:spLocks noGrp="1"/>
          </p:cNvSpPr>
          <p:nvPr>
            <p:ph type="dt" sz="half" idx="10"/>
          </p:nvPr>
        </p:nvSpPr>
        <p:spPr bwMode="auto"/>
        <p:txBody>
          <a:bodyPr/>
          <a:lstStyle/>
          <a:p>
            <a:pPr>
              <a:defRPr/>
            </a:pPr>
            <a:fld id="{F97F2BC3-D5AB-8E46-A371-01A47F85B3C0}" type="datetimeFigureOut">
              <a:rPr lang="de-DE"/>
              <a:t>06.07.2025</a:t>
            </a:fld>
            <a:endParaRPr lang="de-DE"/>
          </a:p>
        </p:txBody>
      </p:sp>
      <p:sp>
        <p:nvSpPr>
          <p:cNvPr id="6" name="Fußzeilenplatzhalter 5"/>
          <p:cNvSpPr>
            <a:spLocks noGrp="1"/>
          </p:cNvSpPr>
          <p:nvPr>
            <p:ph type="ftr" sz="quarter" idx="11"/>
          </p:nvPr>
        </p:nvSpPr>
        <p:spPr bwMode="auto"/>
        <p:txBody>
          <a:bodyPr/>
          <a:lstStyle/>
          <a:p>
            <a:pPr>
              <a:defRPr/>
            </a:pPr>
            <a:endParaRPr lang="de-DE"/>
          </a:p>
        </p:txBody>
      </p:sp>
      <p:sp>
        <p:nvSpPr>
          <p:cNvPr id="7" name="Foliennummernplatzhalter 6"/>
          <p:cNvSpPr>
            <a:spLocks noGrp="1"/>
          </p:cNvSpPr>
          <p:nvPr>
            <p:ph type="sldNum" sz="quarter" idx="12"/>
          </p:nvPr>
        </p:nvSpPr>
        <p:spPr bwMode="auto"/>
        <p:txBody>
          <a:bodyPr/>
          <a:lstStyle/>
          <a:p>
            <a:pPr>
              <a:defRPr/>
            </a:pPr>
            <a:fld id="{E9A24FD3-6BBD-774A-8B6B-0B7BA3A78BEE}" type="slidenum">
              <a:rPr lang="de-DE"/>
              <a:t>‹Nr.›</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type="twoTxTwoObj" preserve="1" userDrawn="1">
  <p:cSld name="Vergleich">
    <p:spTree>
      <p:nvGrpSpPr>
        <p:cNvPr id="1" name=""/>
        <p:cNvGrpSpPr/>
        <p:nvPr/>
      </p:nvGrpSpPr>
      <p:grpSpPr bwMode="auto">
        <a:xfrm>
          <a:off x="0" y="0"/>
          <a:ext cx="0" cy="0"/>
          <a:chOff x="0" y="0"/>
          <a:chExt cx="0" cy="0"/>
        </a:xfrm>
      </p:grpSpPr>
      <p:sp>
        <p:nvSpPr>
          <p:cNvPr id="2" name="Titel 1"/>
          <p:cNvSpPr>
            <a:spLocks noGrp="1"/>
          </p:cNvSpPr>
          <p:nvPr>
            <p:ph type="title"/>
          </p:nvPr>
        </p:nvSpPr>
        <p:spPr bwMode="auto">
          <a:xfrm>
            <a:off x="839789" y="365126"/>
            <a:ext cx="10515600" cy="1325563"/>
          </a:xfrm>
        </p:spPr>
        <p:txBody>
          <a:bodyPr/>
          <a:lstStyle/>
          <a:p>
            <a:pPr>
              <a:defRPr/>
            </a:pPr>
            <a:r>
              <a:rPr lang="de-DE"/>
              <a:t>Mastertitelformat bearbeiten</a:t>
            </a:r>
            <a:endParaRPr/>
          </a:p>
        </p:txBody>
      </p:sp>
      <p:sp>
        <p:nvSpPr>
          <p:cNvPr id="3" name="Textplatzhalter 2"/>
          <p:cNvSpPr>
            <a:spLocks noGrp="1"/>
          </p:cNvSpPr>
          <p:nvPr>
            <p:ph type="body" idx="1"/>
          </p:nvPr>
        </p:nvSpPr>
        <p:spPr bwMode="auto">
          <a:xfrm>
            <a:off x="839789" y="1681163"/>
            <a:ext cx="5157787" cy="823912"/>
          </a:xfrm>
        </p:spPr>
        <p:txBody>
          <a:bodyPr anchor="b"/>
          <a:lstStyle>
            <a:lvl1pPr marL="0" indent="0">
              <a:buNone/>
              <a:defRPr sz="2400" b="1"/>
            </a:lvl1pPr>
            <a:lvl2pPr marL="457210" indent="0">
              <a:buNone/>
              <a:defRPr sz="2000" b="1"/>
            </a:lvl2pPr>
            <a:lvl3pPr marL="914420" indent="0">
              <a:buNone/>
              <a:defRPr sz="1800" b="1"/>
            </a:lvl3pPr>
            <a:lvl4pPr marL="1371630" indent="0">
              <a:buNone/>
              <a:defRPr sz="1600" b="1"/>
            </a:lvl4pPr>
            <a:lvl5pPr marL="1828839" indent="0">
              <a:buNone/>
              <a:defRPr sz="1600" b="1"/>
            </a:lvl5pPr>
            <a:lvl6pPr marL="2286049" indent="0">
              <a:buNone/>
              <a:defRPr sz="1600" b="1"/>
            </a:lvl6pPr>
            <a:lvl7pPr marL="2743259" indent="0">
              <a:buNone/>
              <a:defRPr sz="1600" b="1"/>
            </a:lvl7pPr>
            <a:lvl8pPr marL="3200468" indent="0">
              <a:buNone/>
              <a:defRPr sz="1600" b="1"/>
            </a:lvl8pPr>
            <a:lvl9pPr marL="3657678" indent="0">
              <a:buNone/>
              <a:defRPr sz="1600" b="1"/>
            </a:lvl9pPr>
          </a:lstStyle>
          <a:p>
            <a:pPr lvl="0">
              <a:defRPr/>
            </a:pPr>
            <a:r>
              <a:rPr lang="de-DE"/>
              <a:t>Mastertextformat bearbeiten</a:t>
            </a:r>
            <a:endParaRPr/>
          </a:p>
        </p:txBody>
      </p:sp>
      <p:sp>
        <p:nvSpPr>
          <p:cNvPr id="4" name="Inhaltsplatzhalter 3"/>
          <p:cNvSpPr>
            <a:spLocks noGrp="1"/>
          </p:cNvSpPr>
          <p:nvPr>
            <p:ph sz="half" idx="2"/>
          </p:nvPr>
        </p:nvSpPr>
        <p:spPr bwMode="auto">
          <a:xfrm>
            <a:off x="839789" y="2505074"/>
            <a:ext cx="5157787" cy="3684588"/>
          </a:xfrm>
        </p:spPr>
        <p:txBody>
          <a:body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5" name="Textplatzhalter 4"/>
          <p:cNvSpPr>
            <a:spLocks noGrp="1"/>
          </p:cNvSpPr>
          <p:nvPr>
            <p:ph type="body" sz="quarter" idx="3"/>
          </p:nvPr>
        </p:nvSpPr>
        <p:spPr bwMode="auto">
          <a:xfrm>
            <a:off x="6172202" y="1681163"/>
            <a:ext cx="5183188" cy="823912"/>
          </a:xfrm>
        </p:spPr>
        <p:txBody>
          <a:bodyPr anchor="b"/>
          <a:lstStyle>
            <a:lvl1pPr marL="0" indent="0">
              <a:buNone/>
              <a:defRPr sz="2400" b="1"/>
            </a:lvl1pPr>
            <a:lvl2pPr marL="457210" indent="0">
              <a:buNone/>
              <a:defRPr sz="2000" b="1"/>
            </a:lvl2pPr>
            <a:lvl3pPr marL="914420" indent="0">
              <a:buNone/>
              <a:defRPr sz="1800" b="1"/>
            </a:lvl3pPr>
            <a:lvl4pPr marL="1371630" indent="0">
              <a:buNone/>
              <a:defRPr sz="1600" b="1"/>
            </a:lvl4pPr>
            <a:lvl5pPr marL="1828839" indent="0">
              <a:buNone/>
              <a:defRPr sz="1600" b="1"/>
            </a:lvl5pPr>
            <a:lvl6pPr marL="2286049" indent="0">
              <a:buNone/>
              <a:defRPr sz="1600" b="1"/>
            </a:lvl6pPr>
            <a:lvl7pPr marL="2743259" indent="0">
              <a:buNone/>
              <a:defRPr sz="1600" b="1"/>
            </a:lvl7pPr>
            <a:lvl8pPr marL="3200468" indent="0">
              <a:buNone/>
              <a:defRPr sz="1600" b="1"/>
            </a:lvl8pPr>
            <a:lvl9pPr marL="3657678" indent="0">
              <a:buNone/>
              <a:defRPr sz="1600" b="1"/>
            </a:lvl9pPr>
          </a:lstStyle>
          <a:p>
            <a:pPr lvl="0">
              <a:defRPr/>
            </a:pPr>
            <a:r>
              <a:rPr lang="de-DE"/>
              <a:t>Mastertextformat bearbeiten</a:t>
            </a:r>
            <a:endParaRPr/>
          </a:p>
        </p:txBody>
      </p:sp>
      <p:sp>
        <p:nvSpPr>
          <p:cNvPr id="6" name="Inhaltsplatzhalter 5"/>
          <p:cNvSpPr>
            <a:spLocks noGrp="1"/>
          </p:cNvSpPr>
          <p:nvPr>
            <p:ph sz="quarter" idx="4"/>
          </p:nvPr>
        </p:nvSpPr>
        <p:spPr bwMode="auto">
          <a:xfrm>
            <a:off x="6172202" y="2505074"/>
            <a:ext cx="5183188" cy="3684588"/>
          </a:xfrm>
        </p:spPr>
        <p:txBody>
          <a:body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7" name="Datumsplatzhalter 6"/>
          <p:cNvSpPr>
            <a:spLocks noGrp="1"/>
          </p:cNvSpPr>
          <p:nvPr>
            <p:ph type="dt" sz="half" idx="10"/>
          </p:nvPr>
        </p:nvSpPr>
        <p:spPr bwMode="auto"/>
        <p:txBody>
          <a:bodyPr/>
          <a:lstStyle/>
          <a:p>
            <a:pPr>
              <a:defRPr/>
            </a:pPr>
            <a:fld id="{F97F2BC3-D5AB-8E46-A371-01A47F85B3C0}" type="datetimeFigureOut">
              <a:rPr lang="de-DE"/>
              <a:t>06.07.2025</a:t>
            </a:fld>
            <a:endParaRPr lang="de-DE"/>
          </a:p>
        </p:txBody>
      </p:sp>
      <p:sp>
        <p:nvSpPr>
          <p:cNvPr id="8" name="Fußzeilenplatzhalter 7"/>
          <p:cNvSpPr>
            <a:spLocks noGrp="1"/>
          </p:cNvSpPr>
          <p:nvPr>
            <p:ph type="ftr" sz="quarter" idx="11"/>
          </p:nvPr>
        </p:nvSpPr>
        <p:spPr bwMode="auto"/>
        <p:txBody>
          <a:bodyPr/>
          <a:lstStyle/>
          <a:p>
            <a:pPr>
              <a:defRPr/>
            </a:pPr>
            <a:endParaRPr lang="de-DE"/>
          </a:p>
        </p:txBody>
      </p:sp>
      <p:sp>
        <p:nvSpPr>
          <p:cNvPr id="9" name="Foliennummernplatzhalter 8"/>
          <p:cNvSpPr>
            <a:spLocks noGrp="1"/>
          </p:cNvSpPr>
          <p:nvPr>
            <p:ph type="sldNum" sz="quarter" idx="12"/>
          </p:nvPr>
        </p:nvSpPr>
        <p:spPr bwMode="auto"/>
        <p:txBody>
          <a:bodyPr/>
          <a:lstStyle/>
          <a:p>
            <a:pPr>
              <a:defRPr/>
            </a:pPr>
            <a:fld id="{E9A24FD3-6BBD-774A-8B6B-0B7BA3A78BEE}" type="slidenum">
              <a:rPr lang="de-DE"/>
              <a:t>‹Nr.›</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type="titleOnly" preserve="1" userDrawn="1">
  <p:cSld name="Nur Titel">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DE"/>
              <a:t>Mastertitelformat bearbeiten</a:t>
            </a:r>
            <a:endParaRPr/>
          </a:p>
        </p:txBody>
      </p:sp>
      <p:sp>
        <p:nvSpPr>
          <p:cNvPr id="3" name="Datumsplatzhalter 2"/>
          <p:cNvSpPr>
            <a:spLocks noGrp="1"/>
          </p:cNvSpPr>
          <p:nvPr>
            <p:ph type="dt" sz="half" idx="10"/>
          </p:nvPr>
        </p:nvSpPr>
        <p:spPr bwMode="auto"/>
        <p:txBody>
          <a:bodyPr/>
          <a:lstStyle/>
          <a:p>
            <a:pPr>
              <a:defRPr/>
            </a:pPr>
            <a:fld id="{F97F2BC3-D5AB-8E46-A371-01A47F85B3C0}" type="datetimeFigureOut">
              <a:rPr lang="de-DE"/>
              <a:t>06.07.2025</a:t>
            </a:fld>
            <a:endParaRPr lang="de-DE"/>
          </a:p>
        </p:txBody>
      </p:sp>
      <p:sp>
        <p:nvSpPr>
          <p:cNvPr id="4" name="Fußzeilenplatzhalter 3"/>
          <p:cNvSpPr>
            <a:spLocks noGrp="1"/>
          </p:cNvSpPr>
          <p:nvPr>
            <p:ph type="ftr" sz="quarter" idx="11"/>
          </p:nvPr>
        </p:nvSpPr>
        <p:spPr bwMode="auto"/>
        <p:txBody>
          <a:bodyPr/>
          <a:lstStyle/>
          <a:p>
            <a:pPr>
              <a:defRPr/>
            </a:pPr>
            <a:endParaRPr lang="de-DE"/>
          </a:p>
        </p:txBody>
      </p:sp>
      <p:sp>
        <p:nvSpPr>
          <p:cNvPr id="5" name="Foliennummernplatzhalter 4"/>
          <p:cNvSpPr>
            <a:spLocks noGrp="1"/>
          </p:cNvSpPr>
          <p:nvPr>
            <p:ph type="sldNum" sz="quarter" idx="12"/>
          </p:nvPr>
        </p:nvSpPr>
        <p:spPr bwMode="auto"/>
        <p:txBody>
          <a:bodyPr/>
          <a:lstStyle/>
          <a:p>
            <a:pPr>
              <a:defRPr/>
            </a:pPr>
            <a:fld id="{E9A24FD3-6BBD-774A-8B6B-0B7BA3A78BEE}" type="slidenum">
              <a:rPr lang="de-DE"/>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type="blank" preserve="1" userDrawn="1">
  <p:cSld name="Leer">
    <p:spTree>
      <p:nvGrpSpPr>
        <p:cNvPr id="1" name=""/>
        <p:cNvGrpSpPr/>
        <p:nvPr/>
      </p:nvGrpSpPr>
      <p:grpSpPr bwMode="auto">
        <a:xfrm>
          <a:off x="0" y="0"/>
          <a:ext cx="0" cy="0"/>
          <a:chOff x="0" y="0"/>
          <a:chExt cx="0" cy="0"/>
        </a:xfrm>
      </p:grpSpPr>
      <p:sp>
        <p:nvSpPr>
          <p:cNvPr id="2" name="Datumsplatzhalter 1"/>
          <p:cNvSpPr>
            <a:spLocks noGrp="1"/>
          </p:cNvSpPr>
          <p:nvPr>
            <p:ph type="dt" sz="half" idx="10"/>
          </p:nvPr>
        </p:nvSpPr>
        <p:spPr bwMode="auto"/>
        <p:txBody>
          <a:bodyPr/>
          <a:lstStyle/>
          <a:p>
            <a:pPr>
              <a:defRPr/>
            </a:pPr>
            <a:fld id="{F97F2BC3-D5AB-8E46-A371-01A47F85B3C0}" type="datetimeFigureOut">
              <a:rPr lang="de-DE"/>
              <a:t>06.07.2025</a:t>
            </a:fld>
            <a:endParaRPr lang="de-DE"/>
          </a:p>
        </p:txBody>
      </p:sp>
      <p:sp>
        <p:nvSpPr>
          <p:cNvPr id="3" name="Fußzeilenplatzhalter 2"/>
          <p:cNvSpPr>
            <a:spLocks noGrp="1"/>
          </p:cNvSpPr>
          <p:nvPr>
            <p:ph type="ftr" sz="quarter" idx="11"/>
          </p:nvPr>
        </p:nvSpPr>
        <p:spPr bwMode="auto"/>
        <p:txBody>
          <a:bodyPr/>
          <a:lstStyle/>
          <a:p>
            <a:pPr>
              <a:defRPr/>
            </a:pPr>
            <a:endParaRPr lang="de-DE"/>
          </a:p>
        </p:txBody>
      </p:sp>
      <p:sp>
        <p:nvSpPr>
          <p:cNvPr id="4" name="Foliennummernplatzhalter 3"/>
          <p:cNvSpPr>
            <a:spLocks noGrp="1"/>
          </p:cNvSpPr>
          <p:nvPr>
            <p:ph type="sldNum" sz="quarter" idx="12"/>
          </p:nvPr>
        </p:nvSpPr>
        <p:spPr bwMode="auto"/>
        <p:txBody>
          <a:bodyPr/>
          <a:lstStyle/>
          <a:p>
            <a:pPr>
              <a:defRPr/>
            </a:pPr>
            <a:fld id="{E9A24FD3-6BBD-774A-8B6B-0B7BA3A78BEE}" type="slidenum">
              <a:rPr lang="de-DE"/>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type="objTx" preserve="1" userDrawn="1">
  <p:cSld name="Inhalt mit Überschrift">
    <p:spTree>
      <p:nvGrpSpPr>
        <p:cNvPr id="1" name=""/>
        <p:cNvGrpSpPr/>
        <p:nvPr/>
      </p:nvGrpSpPr>
      <p:grpSpPr bwMode="auto">
        <a:xfrm>
          <a:off x="0" y="0"/>
          <a:ext cx="0" cy="0"/>
          <a:chOff x="0" y="0"/>
          <a:chExt cx="0" cy="0"/>
        </a:xfrm>
      </p:grpSpPr>
      <p:sp>
        <p:nvSpPr>
          <p:cNvPr id="2" name="Titel 1"/>
          <p:cNvSpPr>
            <a:spLocks noGrp="1"/>
          </p:cNvSpPr>
          <p:nvPr>
            <p:ph type="title"/>
          </p:nvPr>
        </p:nvSpPr>
        <p:spPr bwMode="auto">
          <a:xfrm>
            <a:off x="839790" y="457201"/>
            <a:ext cx="3932236" cy="1600200"/>
          </a:xfrm>
        </p:spPr>
        <p:txBody>
          <a:bodyPr anchor="b"/>
          <a:lstStyle>
            <a:lvl1pPr>
              <a:defRPr sz="3200"/>
            </a:lvl1pPr>
          </a:lstStyle>
          <a:p>
            <a:pPr>
              <a:defRPr/>
            </a:pPr>
            <a:r>
              <a:rPr lang="de-DE"/>
              <a:t>Mastertitelformat bearbeiten</a:t>
            </a:r>
            <a:endParaRPr/>
          </a:p>
        </p:txBody>
      </p:sp>
      <p:sp>
        <p:nvSpPr>
          <p:cNvPr id="3" name="Inhaltsplatzhalter 2"/>
          <p:cNvSpPr>
            <a:spLocks noGrp="1"/>
          </p:cNvSpPr>
          <p:nvPr>
            <p:ph idx="1"/>
          </p:nvPr>
        </p:nvSpPr>
        <p:spPr bwMode="auto">
          <a:xfrm>
            <a:off x="5183188" y="987426"/>
            <a:ext cx="6172201"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4" name="Textplatzhalter 3"/>
          <p:cNvSpPr>
            <a:spLocks noGrp="1"/>
          </p:cNvSpPr>
          <p:nvPr>
            <p:ph type="body" sz="half" idx="2"/>
          </p:nvPr>
        </p:nvSpPr>
        <p:spPr bwMode="auto">
          <a:xfrm>
            <a:off x="839790" y="2057400"/>
            <a:ext cx="3932236" cy="3811588"/>
          </a:xfrm>
        </p:spPr>
        <p:txBody>
          <a:bodyPr/>
          <a:lstStyle>
            <a:lvl1pPr marL="0" indent="0">
              <a:buNone/>
              <a:defRPr sz="1600"/>
            </a:lvl1pPr>
            <a:lvl2pPr marL="457210" indent="0">
              <a:buNone/>
              <a:defRPr sz="1400"/>
            </a:lvl2pPr>
            <a:lvl3pPr marL="914420" indent="0">
              <a:buNone/>
              <a:defRPr sz="1200"/>
            </a:lvl3pPr>
            <a:lvl4pPr marL="1371630" indent="0">
              <a:buNone/>
              <a:defRPr sz="1000"/>
            </a:lvl4pPr>
            <a:lvl5pPr marL="1828839" indent="0">
              <a:buNone/>
              <a:defRPr sz="1000"/>
            </a:lvl5pPr>
            <a:lvl6pPr marL="2286049" indent="0">
              <a:buNone/>
              <a:defRPr sz="1000"/>
            </a:lvl6pPr>
            <a:lvl7pPr marL="2743259" indent="0">
              <a:buNone/>
              <a:defRPr sz="1000"/>
            </a:lvl7pPr>
            <a:lvl8pPr marL="3200468" indent="0">
              <a:buNone/>
              <a:defRPr sz="1000"/>
            </a:lvl8pPr>
            <a:lvl9pPr marL="3657678" indent="0">
              <a:buNone/>
              <a:defRPr sz="1000"/>
            </a:lvl9pPr>
          </a:lstStyle>
          <a:p>
            <a:pPr lvl="0">
              <a:defRPr/>
            </a:pPr>
            <a:r>
              <a:rPr lang="de-DE"/>
              <a:t>Mastertextformat bearbeiten</a:t>
            </a:r>
            <a:endParaRPr/>
          </a:p>
        </p:txBody>
      </p:sp>
      <p:sp>
        <p:nvSpPr>
          <p:cNvPr id="5" name="Datumsplatzhalter 4"/>
          <p:cNvSpPr>
            <a:spLocks noGrp="1"/>
          </p:cNvSpPr>
          <p:nvPr>
            <p:ph type="dt" sz="half" idx="10"/>
          </p:nvPr>
        </p:nvSpPr>
        <p:spPr bwMode="auto"/>
        <p:txBody>
          <a:bodyPr/>
          <a:lstStyle/>
          <a:p>
            <a:pPr>
              <a:defRPr/>
            </a:pPr>
            <a:fld id="{F97F2BC3-D5AB-8E46-A371-01A47F85B3C0}" type="datetimeFigureOut">
              <a:rPr lang="de-DE"/>
              <a:t>06.07.2025</a:t>
            </a:fld>
            <a:endParaRPr lang="de-DE"/>
          </a:p>
        </p:txBody>
      </p:sp>
      <p:sp>
        <p:nvSpPr>
          <p:cNvPr id="6" name="Fußzeilenplatzhalter 5"/>
          <p:cNvSpPr>
            <a:spLocks noGrp="1"/>
          </p:cNvSpPr>
          <p:nvPr>
            <p:ph type="ftr" sz="quarter" idx="11"/>
          </p:nvPr>
        </p:nvSpPr>
        <p:spPr bwMode="auto"/>
        <p:txBody>
          <a:bodyPr/>
          <a:lstStyle/>
          <a:p>
            <a:pPr>
              <a:defRPr/>
            </a:pPr>
            <a:endParaRPr lang="de-DE"/>
          </a:p>
        </p:txBody>
      </p:sp>
      <p:sp>
        <p:nvSpPr>
          <p:cNvPr id="7" name="Foliennummernplatzhalter 6"/>
          <p:cNvSpPr>
            <a:spLocks noGrp="1"/>
          </p:cNvSpPr>
          <p:nvPr>
            <p:ph type="sldNum" sz="quarter" idx="12"/>
          </p:nvPr>
        </p:nvSpPr>
        <p:spPr bwMode="auto"/>
        <p:txBody>
          <a:bodyPr/>
          <a:lstStyle/>
          <a:p>
            <a:pPr>
              <a:defRPr/>
            </a:pPr>
            <a:fld id="{E9A24FD3-6BBD-774A-8B6B-0B7BA3A78BEE}" type="slidenum">
              <a:rPr lang="de-DE"/>
              <a:t>‹Nr.›</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type="picTx" preserve="1" userDrawn="1">
  <p:cSld name="Bild mit Überschrift">
    <p:spTree>
      <p:nvGrpSpPr>
        <p:cNvPr id="1" name=""/>
        <p:cNvGrpSpPr/>
        <p:nvPr/>
      </p:nvGrpSpPr>
      <p:grpSpPr bwMode="auto">
        <a:xfrm>
          <a:off x="0" y="0"/>
          <a:ext cx="0" cy="0"/>
          <a:chOff x="0" y="0"/>
          <a:chExt cx="0" cy="0"/>
        </a:xfrm>
      </p:grpSpPr>
      <p:sp>
        <p:nvSpPr>
          <p:cNvPr id="2" name="Titel 1"/>
          <p:cNvSpPr>
            <a:spLocks noGrp="1"/>
          </p:cNvSpPr>
          <p:nvPr>
            <p:ph type="title"/>
          </p:nvPr>
        </p:nvSpPr>
        <p:spPr bwMode="auto">
          <a:xfrm>
            <a:off x="839790" y="457201"/>
            <a:ext cx="3932236" cy="1600200"/>
          </a:xfrm>
        </p:spPr>
        <p:txBody>
          <a:bodyPr anchor="b"/>
          <a:lstStyle>
            <a:lvl1pPr>
              <a:defRPr sz="3200"/>
            </a:lvl1pPr>
          </a:lstStyle>
          <a:p>
            <a:pPr>
              <a:defRPr/>
            </a:pPr>
            <a:r>
              <a:rPr lang="de-DE"/>
              <a:t>Mastertitelformat bearbeiten</a:t>
            </a:r>
            <a:endParaRPr/>
          </a:p>
        </p:txBody>
      </p:sp>
      <p:sp>
        <p:nvSpPr>
          <p:cNvPr id="3" name="Bildplatzhalter 2"/>
          <p:cNvSpPr>
            <a:spLocks noGrp="1"/>
          </p:cNvSpPr>
          <p:nvPr>
            <p:ph type="pic" idx="1"/>
          </p:nvPr>
        </p:nvSpPr>
        <p:spPr bwMode="auto">
          <a:xfrm>
            <a:off x="5183188" y="987426"/>
            <a:ext cx="6172201" cy="4873625"/>
          </a:xfrm>
        </p:spPr>
        <p:txBody>
          <a:bodyPr/>
          <a:lstStyle>
            <a:lvl1pPr marL="0" indent="0">
              <a:buNone/>
              <a:defRPr sz="3200"/>
            </a:lvl1pPr>
            <a:lvl2pPr marL="457210" indent="0">
              <a:buNone/>
              <a:defRPr sz="2800"/>
            </a:lvl2pPr>
            <a:lvl3pPr marL="914420" indent="0">
              <a:buNone/>
              <a:defRPr sz="2400"/>
            </a:lvl3pPr>
            <a:lvl4pPr marL="1371630" indent="0">
              <a:buNone/>
              <a:defRPr sz="2000"/>
            </a:lvl4pPr>
            <a:lvl5pPr marL="1828839" indent="0">
              <a:buNone/>
              <a:defRPr sz="2000"/>
            </a:lvl5pPr>
            <a:lvl6pPr marL="2286049" indent="0">
              <a:buNone/>
              <a:defRPr sz="2000"/>
            </a:lvl6pPr>
            <a:lvl7pPr marL="2743259" indent="0">
              <a:buNone/>
              <a:defRPr sz="2000"/>
            </a:lvl7pPr>
            <a:lvl8pPr marL="3200468" indent="0">
              <a:buNone/>
              <a:defRPr sz="2000"/>
            </a:lvl8pPr>
            <a:lvl9pPr marL="3657678" indent="0">
              <a:buNone/>
              <a:defRPr sz="2000"/>
            </a:lvl9pPr>
          </a:lstStyle>
          <a:p>
            <a:pPr>
              <a:defRPr/>
            </a:pPr>
            <a:endParaRPr lang="de-DE"/>
          </a:p>
        </p:txBody>
      </p:sp>
      <p:sp>
        <p:nvSpPr>
          <p:cNvPr id="4" name="Textplatzhalter 3"/>
          <p:cNvSpPr>
            <a:spLocks noGrp="1"/>
          </p:cNvSpPr>
          <p:nvPr>
            <p:ph type="body" sz="half" idx="2"/>
          </p:nvPr>
        </p:nvSpPr>
        <p:spPr bwMode="auto">
          <a:xfrm>
            <a:off x="839790" y="2057400"/>
            <a:ext cx="3932236" cy="3811588"/>
          </a:xfrm>
        </p:spPr>
        <p:txBody>
          <a:bodyPr/>
          <a:lstStyle>
            <a:lvl1pPr marL="0" indent="0">
              <a:buNone/>
              <a:defRPr sz="1600"/>
            </a:lvl1pPr>
            <a:lvl2pPr marL="457210" indent="0">
              <a:buNone/>
              <a:defRPr sz="1400"/>
            </a:lvl2pPr>
            <a:lvl3pPr marL="914420" indent="0">
              <a:buNone/>
              <a:defRPr sz="1200"/>
            </a:lvl3pPr>
            <a:lvl4pPr marL="1371630" indent="0">
              <a:buNone/>
              <a:defRPr sz="1000"/>
            </a:lvl4pPr>
            <a:lvl5pPr marL="1828839" indent="0">
              <a:buNone/>
              <a:defRPr sz="1000"/>
            </a:lvl5pPr>
            <a:lvl6pPr marL="2286049" indent="0">
              <a:buNone/>
              <a:defRPr sz="1000"/>
            </a:lvl6pPr>
            <a:lvl7pPr marL="2743259" indent="0">
              <a:buNone/>
              <a:defRPr sz="1000"/>
            </a:lvl7pPr>
            <a:lvl8pPr marL="3200468" indent="0">
              <a:buNone/>
              <a:defRPr sz="1000"/>
            </a:lvl8pPr>
            <a:lvl9pPr marL="3657678" indent="0">
              <a:buNone/>
              <a:defRPr sz="1000"/>
            </a:lvl9pPr>
          </a:lstStyle>
          <a:p>
            <a:pPr lvl="0">
              <a:defRPr/>
            </a:pPr>
            <a:r>
              <a:rPr lang="de-DE"/>
              <a:t>Mastertextformat bearbeiten</a:t>
            </a:r>
            <a:endParaRPr/>
          </a:p>
        </p:txBody>
      </p:sp>
      <p:sp>
        <p:nvSpPr>
          <p:cNvPr id="5" name="Datumsplatzhalter 4"/>
          <p:cNvSpPr>
            <a:spLocks noGrp="1"/>
          </p:cNvSpPr>
          <p:nvPr>
            <p:ph type="dt" sz="half" idx="10"/>
          </p:nvPr>
        </p:nvSpPr>
        <p:spPr bwMode="auto"/>
        <p:txBody>
          <a:bodyPr/>
          <a:lstStyle/>
          <a:p>
            <a:pPr>
              <a:defRPr/>
            </a:pPr>
            <a:fld id="{F97F2BC3-D5AB-8E46-A371-01A47F85B3C0}" type="datetimeFigureOut">
              <a:rPr lang="de-DE"/>
              <a:t>06.07.2025</a:t>
            </a:fld>
            <a:endParaRPr lang="de-DE"/>
          </a:p>
        </p:txBody>
      </p:sp>
      <p:sp>
        <p:nvSpPr>
          <p:cNvPr id="6" name="Fußzeilenplatzhalter 5"/>
          <p:cNvSpPr>
            <a:spLocks noGrp="1"/>
          </p:cNvSpPr>
          <p:nvPr>
            <p:ph type="ftr" sz="quarter" idx="11"/>
          </p:nvPr>
        </p:nvSpPr>
        <p:spPr bwMode="auto"/>
        <p:txBody>
          <a:bodyPr/>
          <a:lstStyle/>
          <a:p>
            <a:pPr>
              <a:defRPr/>
            </a:pPr>
            <a:endParaRPr lang="de-DE"/>
          </a:p>
        </p:txBody>
      </p:sp>
      <p:sp>
        <p:nvSpPr>
          <p:cNvPr id="7" name="Foliennummernplatzhalter 6"/>
          <p:cNvSpPr>
            <a:spLocks noGrp="1"/>
          </p:cNvSpPr>
          <p:nvPr>
            <p:ph type="sldNum" sz="quarter" idx="12"/>
          </p:nvPr>
        </p:nvSpPr>
        <p:spPr bwMode="auto"/>
        <p:txBody>
          <a:bodyPr/>
          <a:lstStyle/>
          <a:p>
            <a:pPr>
              <a:defRPr/>
            </a:pPr>
            <a:fld id="{E9A24FD3-6BBD-774A-8B6B-0B7BA3A78BEE}" type="slidenum">
              <a:rPr lang="de-DE"/>
              <a:t>‹Nr.›</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2" name="Titelplatzhalter 1"/>
          <p:cNvSpPr>
            <a:spLocks noGrp="1"/>
          </p:cNvSpPr>
          <p:nvPr>
            <p:ph type="title"/>
          </p:nvPr>
        </p:nvSpPr>
        <p:spPr bwMode="auto">
          <a:xfrm>
            <a:off x="838202" y="365126"/>
            <a:ext cx="10515600" cy="1325563"/>
          </a:xfrm>
          <a:prstGeom prst="rect">
            <a:avLst/>
          </a:prstGeom>
        </p:spPr>
        <p:txBody>
          <a:bodyPr vert="horz" lIns="91440" tIns="45720" rIns="91440" bIns="45720" rtlCol="0" anchor="ctr">
            <a:normAutofit/>
          </a:bodyPr>
          <a:lstStyle/>
          <a:p>
            <a:pPr>
              <a:defRPr/>
            </a:pPr>
            <a:r>
              <a:rPr lang="de-DE"/>
              <a:t>Mastertitelformat bearbeiten</a:t>
            </a:r>
            <a:endParaRPr/>
          </a:p>
        </p:txBody>
      </p:sp>
      <p:sp>
        <p:nvSpPr>
          <p:cNvPr id="3" name="Textplatzhalter 2"/>
          <p:cNvSpPr>
            <a:spLocks noGrp="1"/>
          </p:cNvSpPr>
          <p:nvPr>
            <p:ph type="body" idx="1"/>
          </p:nvPr>
        </p:nvSpPr>
        <p:spPr bwMode="auto">
          <a:xfrm>
            <a:off x="838202" y="1825625"/>
            <a:ext cx="10515600" cy="4351338"/>
          </a:xfrm>
          <a:prstGeom prst="rect">
            <a:avLst/>
          </a:prstGeom>
        </p:spPr>
        <p:txBody>
          <a:bodyPr vert="horz" lIns="91440" tIns="45720" rIns="91440" bIns="45720" rtlCol="0">
            <a:normAutofit/>
          </a:body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4" name="Datumsplatzhalter 3"/>
          <p:cNvSpPr>
            <a:spLocks noGrp="1"/>
          </p:cNvSpPr>
          <p:nvPr>
            <p:ph type="dt" sz="half" idx="2"/>
          </p:nvPr>
        </p:nvSpPr>
        <p:spPr bwMode="auto">
          <a:xfrm>
            <a:off x="838201"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F97F2BC3-D5AB-8E46-A371-01A47F85B3C0}" type="datetimeFigureOut">
              <a:rPr lang="de-DE"/>
              <a:t>06.07.2025</a:t>
            </a:fld>
            <a:endParaRPr lang="de-DE"/>
          </a:p>
        </p:txBody>
      </p:sp>
      <p:sp>
        <p:nvSpPr>
          <p:cNvPr id="5" name="Fußzeilenplatzhalter 4"/>
          <p:cNvSpPr>
            <a:spLocks noGrp="1"/>
          </p:cNvSpPr>
          <p:nvPr>
            <p:ph type="ftr" sz="quarter" idx="3"/>
          </p:nvPr>
        </p:nvSpPr>
        <p:spPr bwMode="auto">
          <a:xfrm>
            <a:off x="4038602"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de-DE"/>
          </a:p>
        </p:txBody>
      </p:sp>
      <p:sp>
        <p:nvSpPr>
          <p:cNvPr id="6" name="Foliennummernplatzhalter 5"/>
          <p:cNvSpPr>
            <a:spLocks noGrp="1"/>
          </p:cNvSpPr>
          <p:nvPr>
            <p:ph type="sldNum" sz="quarter" idx="4"/>
          </p:nvPr>
        </p:nvSpPr>
        <p:spPr bwMode="auto">
          <a:xfrm>
            <a:off x="8610601"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E9A24FD3-6BBD-774A-8B6B-0B7BA3A78BEE}" type="slidenum">
              <a:rPr lang="de-DE"/>
              <a:t>‹Nr.›</a:t>
            </a:fld>
            <a:endParaRPr 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20">
        <a:lnSpc>
          <a:spcPct val="90000"/>
        </a:lnSpc>
        <a:spcBef>
          <a:spcPts val="0"/>
        </a:spcBef>
        <a:buNone/>
        <a:defRPr sz="4400">
          <a:solidFill>
            <a:schemeClr val="tx1"/>
          </a:solidFill>
          <a:latin typeface="+mj-lt"/>
          <a:ea typeface="+mj-ea"/>
          <a:cs typeface="+mj-cs"/>
        </a:defRPr>
      </a:lvl1pPr>
    </p:titleStyle>
    <p:bodyStyle>
      <a:lvl1pPr marL="228605" indent="-228605" algn="l" defTabSz="914420">
        <a:lnSpc>
          <a:spcPct val="90000"/>
        </a:lnSpc>
        <a:spcBef>
          <a:spcPts val="1000"/>
        </a:spcBef>
        <a:buFont typeface="Arial"/>
        <a:buChar char="•"/>
        <a:defRPr sz="2800">
          <a:solidFill>
            <a:schemeClr val="tx1"/>
          </a:solidFill>
          <a:latin typeface="+mn-lt"/>
          <a:ea typeface="+mn-ea"/>
          <a:cs typeface="+mn-cs"/>
        </a:defRPr>
      </a:lvl1pPr>
      <a:lvl2pPr marL="685814" indent="-228605" algn="l" defTabSz="914420">
        <a:lnSpc>
          <a:spcPct val="90000"/>
        </a:lnSpc>
        <a:spcBef>
          <a:spcPts val="500"/>
        </a:spcBef>
        <a:buFont typeface="Arial"/>
        <a:buChar char="•"/>
        <a:defRPr sz="2400">
          <a:solidFill>
            <a:schemeClr val="tx1"/>
          </a:solidFill>
          <a:latin typeface="+mn-lt"/>
          <a:ea typeface="+mn-ea"/>
          <a:cs typeface="+mn-cs"/>
        </a:defRPr>
      </a:lvl2pPr>
      <a:lvl3pPr marL="1143024" indent="-228605" algn="l" defTabSz="914420">
        <a:lnSpc>
          <a:spcPct val="90000"/>
        </a:lnSpc>
        <a:spcBef>
          <a:spcPts val="500"/>
        </a:spcBef>
        <a:buFont typeface="Arial"/>
        <a:buChar char="•"/>
        <a:defRPr sz="2000">
          <a:solidFill>
            <a:schemeClr val="tx1"/>
          </a:solidFill>
          <a:latin typeface="+mn-lt"/>
          <a:ea typeface="+mn-ea"/>
          <a:cs typeface="+mn-cs"/>
        </a:defRPr>
      </a:lvl3pPr>
      <a:lvl4pPr marL="1600234" indent="-228605" algn="l" defTabSz="914420">
        <a:lnSpc>
          <a:spcPct val="90000"/>
        </a:lnSpc>
        <a:spcBef>
          <a:spcPts val="500"/>
        </a:spcBef>
        <a:buFont typeface="Arial"/>
        <a:buChar char="•"/>
        <a:defRPr sz="1800">
          <a:solidFill>
            <a:schemeClr val="tx1"/>
          </a:solidFill>
          <a:latin typeface="+mn-lt"/>
          <a:ea typeface="+mn-ea"/>
          <a:cs typeface="+mn-cs"/>
        </a:defRPr>
      </a:lvl4pPr>
      <a:lvl5pPr marL="2057444" indent="-228605" algn="l" defTabSz="914420">
        <a:lnSpc>
          <a:spcPct val="90000"/>
        </a:lnSpc>
        <a:spcBef>
          <a:spcPts val="500"/>
        </a:spcBef>
        <a:buFont typeface="Arial"/>
        <a:buChar char="•"/>
        <a:defRPr sz="1800">
          <a:solidFill>
            <a:schemeClr val="tx1"/>
          </a:solidFill>
          <a:latin typeface="+mn-lt"/>
          <a:ea typeface="+mn-ea"/>
          <a:cs typeface="+mn-cs"/>
        </a:defRPr>
      </a:lvl5pPr>
      <a:lvl6pPr marL="2514654" indent="-228605" algn="l" defTabSz="914420">
        <a:lnSpc>
          <a:spcPct val="90000"/>
        </a:lnSpc>
        <a:spcBef>
          <a:spcPts val="500"/>
        </a:spcBef>
        <a:buFont typeface="Arial"/>
        <a:buChar char="•"/>
        <a:defRPr sz="1800">
          <a:solidFill>
            <a:schemeClr val="tx1"/>
          </a:solidFill>
          <a:latin typeface="+mn-lt"/>
          <a:ea typeface="+mn-ea"/>
          <a:cs typeface="+mn-cs"/>
        </a:defRPr>
      </a:lvl6pPr>
      <a:lvl7pPr marL="2971863" indent="-228605" algn="l" defTabSz="914420">
        <a:lnSpc>
          <a:spcPct val="90000"/>
        </a:lnSpc>
        <a:spcBef>
          <a:spcPts val="500"/>
        </a:spcBef>
        <a:buFont typeface="Arial"/>
        <a:buChar char="•"/>
        <a:defRPr sz="1800">
          <a:solidFill>
            <a:schemeClr val="tx1"/>
          </a:solidFill>
          <a:latin typeface="+mn-lt"/>
          <a:ea typeface="+mn-ea"/>
          <a:cs typeface="+mn-cs"/>
        </a:defRPr>
      </a:lvl7pPr>
      <a:lvl8pPr marL="3429073" indent="-228605" algn="l" defTabSz="914420">
        <a:lnSpc>
          <a:spcPct val="90000"/>
        </a:lnSpc>
        <a:spcBef>
          <a:spcPts val="500"/>
        </a:spcBef>
        <a:buFont typeface="Arial"/>
        <a:buChar char="•"/>
        <a:defRPr sz="1800">
          <a:solidFill>
            <a:schemeClr val="tx1"/>
          </a:solidFill>
          <a:latin typeface="+mn-lt"/>
          <a:ea typeface="+mn-ea"/>
          <a:cs typeface="+mn-cs"/>
        </a:defRPr>
      </a:lvl8pPr>
      <a:lvl9pPr marL="3886283" indent="-228605" algn="l" defTabSz="914420">
        <a:lnSpc>
          <a:spcPct val="90000"/>
        </a:lnSpc>
        <a:spcBef>
          <a:spcPts val="500"/>
        </a:spcBef>
        <a:buFont typeface="Arial"/>
        <a:buChar char="•"/>
        <a:defRPr sz="1800">
          <a:solidFill>
            <a:schemeClr val="tx1"/>
          </a:solidFill>
          <a:latin typeface="+mn-lt"/>
          <a:ea typeface="+mn-ea"/>
          <a:cs typeface="+mn-cs"/>
        </a:defRPr>
      </a:lvl9pPr>
    </p:bodyStyle>
    <p:otherStyle>
      <a:defPPr>
        <a:defRPr lang="de-DE"/>
      </a:defPPr>
      <a:lvl1pPr marL="0" algn="l" defTabSz="914420">
        <a:defRPr sz="1800">
          <a:solidFill>
            <a:schemeClr val="tx1"/>
          </a:solidFill>
          <a:latin typeface="+mn-lt"/>
          <a:ea typeface="+mn-ea"/>
          <a:cs typeface="+mn-cs"/>
        </a:defRPr>
      </a:lvl1pPr>
      <a:lvl2pPr marL="457210" algn="l" defTabSz="914420">
        <a:defRPr sz="1800">
          <a:solidFill>
            <a:schemeClr val="tx1"/>
          </a:solidFill>
          <a:latin typeface="+mn-lt"/>
          <a:ea typeface="+mn-ea"/>
          <a:cs typeface="+mn-cs"/>
        </a:defRPr>
      </a:lvl2pPr>
      <a:lvl3pPr marL="914420" algn="l" defTabSz="914420">
        <a:defRPr sz="1800">
          <a:solidFill>
            <a:schemeClr val="tx1"/>
          </a:solidFill>
          <a:latin typeface="+mn-lt"/>
          <a:ea typeface="+mn-ea"/>
          <a:cs typeface="+mn-cs"/>
        </a:defRPr>
      </a:lvl3pPr>
      <a:lvl4pPr marL="1371630" algn="l" defTabSz="914420">
        <a:defRPr sz="1800">
          <a:solidFill>
            <a:schemeClr val="tx1"/>
          </a:solidFill>
          <a:latin typeface="+mn-lt"/>
          <a:ea typeface="+mn-ea"/>
          <a:cs typeface="+mn-cs"/>
        </a:defRPr>
      </a:lvl4pPr>
      <a:lvl5pPr marL="1828839" algn="l" defTabSz="914420">
        <a:defRPr sz="1800">
          <a:solidFill>
            <a:schemeClr val="tx1"/>
          </a:solidFill>
          <a:latin typeface="+mn-lt"/>
          <a:ea typeface="+mn-ea"/>
          <a:cs typeface="+mn-cs"/>
        </a:defRPr>
      </a:lvl5pPr>
      <a:lvl6pPr marL="2286049" algn="l" defTabSz="914420">
        <a:defRPr sz="1800">
          <a:solidFill>
            <a:schemeClr val="tx1"/>
          </a:solidFill>
          <a:latin typeface="+mn-lt"/>
          <a:ea typeface="+mn-ea"/>
          <a:cs typeface="+mn-cs"/>
        </a:defRPr>
      </a:lvl6pPr>
      <a:lvl7pPr marL="2743259" algn="l" defTabSz="914420">
        <a:defRPr sz="1800">
          <a:solidFill>
            <a:schemeClr val="tx1"/>
          </a:solidFill>
          <a:latin typeface="+mn-lt"/>
          <a:ea typeface="+mn-ea"/>
          <a:cs typeface="+mn-cs"/>
        </a:defRPr>
      </a:lvl7pPr>
      <a:lvl8pPr marL="3200468" algn="l" defTabSz="914420">
        <a:defRPr sz="1800">
          <a:solidFill>
            <a:schemeClr val="tx1"/>
          </a:solidFill>
          <a:latin typeface="+mn-lt"/>
          <a:ea typeface="+mn-ea"/>
          <a:cs typeface="+mn-cs"/>
        </a:defRPr>
      </a:lvl8pPr>
      <a:lvl9pPr marL="3657678" algn="l" defTabSz="914420">
        <a:defRPr sz="18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21.png"/><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21.png"/><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22.png"/><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22.png"/><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8" Type="http://schemas.openxmlformats.org/officeDocument/2006/relationships/image" Target="../media/media5.svg"/><Relationship Id="rId3" Type="http://schemas.openxmlformats.org/officeDocument/2006/relationships/image" Target="../media/image23.png"/><Relationship Id="rId7" Type="http://schemas.openxmlformats.org/officeDocument/2006/relationships/image" Target="../media/image25.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image" Target="../media/media4.svg"/><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25.png"/><Relationship Id="rId5" Type="http://schemas.openxmlformats.org/officeDocument/2006/relationships/image" Target="../media/image1.png"/><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27.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media1.sv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png"/><Relationship Id="rId7" Type="http://schemas.openxmlformats.org/officeDocument/2006/relationships/image" Target="../media/image7.jpeg"/><Relationship Id="rId12"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6.jpeg"/><Relationship Id="rId11" Type="http://schemas.openxmlformats.org/officeDocument/2006/relationships/image" Target="../media/image11.jpeg"/><Relationship Id="rId5" Type="http://schemas.openxmlformats.org/officeDocument/2006/relationships/image" Target="../media/image5.jpeg"/><Relationship Id="rId10" Type="http://schemas.openxmlformats.org/officeDocument/2006/relationships/image" Target="../media/image10.jpeg"/><Relationship Id="rId4" Type="http://schemas.openxmlformats.org/officeDocument/2006/relationships/image" Target="../media/image2.png"/><Relationship Id="rId9" Type="http://schemas.openxmlformats.org/officeDocument/2006/relationships/image" Target="../media/image9.jpeg"/></Relationships>
</file>

<file path=ppt/slides/_rels/slide6.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png"/><Relationship Id="rId7" Type="http://schemas.openxmlformats.org/officeDocument/2006/relationships/image" Target="../media/image7.jpeg"/><Relationship Id="rId12"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6.jpeg"/><Relationship Id="rId11" Type="http://schemas.openxmlformats.org/officeDocument/2006/relationships/image" Target="../media/image11.jpeg"/><Relationship Id="rId5" Type="http://schemas.openxmlformats.org/officeDocument/2006/relationships/image" Target="../media/image5.jpeg"/><Relationship Id="rId10" Type="http://schemas.openxmlformats.org/officeDocument/2006/relationships/image" Target="../media/image10.jpeg"/><Relationship Id="rId4" Type="http://schemas.openxmlformats.org/officeDocument/2006/relationships/image" Target="../media/image2.png"/><Relationship Id="rId9"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3.png"/><Relationship Id="rId7" Type="http://schemas.openxmlformats.org/officeDocument/2006/relationships/image" Target="../media/media2.sv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4.png"/><Relationship Id="rId9" Type="http://schemas.openxmlformats.org/officeDocument/2006/relationships/image" Target="../media/media3.svg"/></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Rechteck 3"/>
          <p:cNvSpPr/>
          <p:nvPr/>
        </p:nvSpPr>
        <p:spPr bwMode="auto">
          <a:xfrm>
            <a:off x="0" y="0"/>
            <a:ext cx="12192000" cy="1620000"/>
          </a:xfrm>
          <a:prstGeom prst="rect">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5" name="Rechteck 4"/>
          <p:cNvSpPr/>
          <p:nvPr/>
        </p:nvSpPr>
        <p:spPr bwMode="auto">
          <a:xfrm>
            <a:off x="0" y="3429001"/>
            <a:ext cx="12192000" cy="3429000"/>
          </a:xfrm>
          <a:prstGeom prst="rect">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pic>
        <p:nvPicPr>
          <p:cNvPr id="6" name="Grafik 5"/>
          <p:cNvPicPr>
            <a:picLocks noChangeAspect="1"/>
          </p:cNvPicPr>
          <p:nvPr/>
        </p:nvPicPr>
        <p:blipFill>
          <a:blip r:embed="rId3">
            <a:alphaModFix amt="72000"/>
          </a:blip>
          <a:stretch/>
        </p:blipFill>
        <p:spPr bwMode="auto">
          <a:xfrm>
            <a:off x="5106000" y="3875584"/>
            <a:ext cx="1980000" cy="2535834"/>
          </a:xfrm>
          <a:prstGeom prst="rect">
            <a:avLst/>
          </a:prstGeom>
        </p:spPr>
      </p:pic>
      <p:sp>
        <p:nvSpPr>
          <p:cNvPr id="9" name="Untertitel 2"/>
          <p:cNvSpPr txBox="1"/>
          <p:nvPr/>
        </p:nvSpPr>
        <p:spPr bwMode="auto">
          <a:xfrm>
            <a:off x="1612135" y="1620000"/>
            <a:ext cx="8967730" cy="1808998"/>
          </a:xfrm>
          <a:prstGeom prst="rect">
            <a:avLst/>
          </a:prstGeom>
        </p:spPr>
        <p:txBody>
          <a:bodyPr vert="horz" lIns="91440" tIns="45720" rIns="91440" bIns="45720" rtlCol="0" anchor="ctr">
            <a:normAutofit/>
          </a:bodyPr>
          <a:lstStyle>
            <a:lvl1pPr marL="0" indent="0" algn="ctr" defTabSz="914420">
              <a:lnSpc>
                <a:spcPct val="90000"/>
              </a:lnSpc>
              <a:spcBef>
                <a:spcPts val="1000"/>
              </a:spcBef>
              <a:buFont typeface="Arial"/>
              <a:buNone/>
              <a:defRPr sz="2400">
                <a:solidFill>
                  <a:schemeClr val="tx1"/>
                </a:solidFill>
                <a:latin typeface="+mn-lt"/>
                <a:ea typeface="+mn-ea"/>
                <a:cs typeface="+mn-cs"/>
              </a:defRPr>
            </a:lvl1pPr>
            <a:lvl2pPr marL="457210" indent="0" algn="ctr" defTabSz="914420">
              <a:lnSpc>
                <a:spcPct val="90000"/>
              </a:lnSpc>
              <a:spcBef>
                <a:spcPts val="500"/>
              </a:spcBef>
              <a:buFont typeface="Arial"/>
              <a:buNone/>
              <a:defRPr sz="2000">
                <a:solidFill>
                  <a:schemeClr val="tx1"/>
                </a:solidFill>
                <a:latin typeface="+mn-lt"/>
                <a:ea typeface="+mn-ea"/>
                <a:cs typeface="+mn-cs"/>
              </a:defRPr>
            </a:lvl2pPr>
            <a:lvl3pPr marL="914420" indent="0" algn="ctr" defTabSz="914420">
              <a:lnSpc>
                <a:spcPct val="90000"/>
              </a:lnSpc>
              <a:spcBef>
                <a:spcPts val="500"/>
              </a:spcBef>
              <a:buFont typeface="Arial"/>
              <a:buNone/>
              <a:defRPr sz="1800">
                <a:solidFill>
                  <a:schemeClr val="tx1"/>
                </a:solidFill>
                <a:latin typeface="+mn-lt"/>
                <a:ea typeface="+mn-ea"/>
                <a:cs typeface="+mn-cs"/>
              </a:defRPr>
            </a:lvl3pPr>
            <a:lvl4pPr marL="1371630" indent="0" algn="ctr" defTabSz="914420">
              <a:lnSpc>
                <a:spcPct val="90000"/>
              </a:lnSpc>
              <a:spcBef>
                <a:spcPts val="500"/>
              </a:spcBef>
              <a:buFont typeface="Arial"/>
              <a:buNone/>
              <a:defRPr sz="1600">
                <a:solidFill>
                  <a:schemeClr val="tx1"/>
                </a:solidFill>
                <a:latin typeface="+mn-lt"/>
                <a:ea typeface="+mn-ea"/>
                <a:cs typeface="+mn-cs"/>
              </a:defRPr>
            </a:lvl4pPr>
            <a:lvl5pPr marL="1828839" indent="0" algn="ctr" defTabSz="914420">
              <a:lnSpc>
                <a:spcPct val="90000"/>
              </a:lnSpc>
              <a:spcBef>
                <a:spcPts val="500"/>
              </a:spcBef>
              <a:buFont typeface="Arial"/>
              <a:buNone/>
              <a:defRPr sz="1600">
                <a:solidFill>
                  <a:schemeClr val="tx1"/>
                </a:solidFill>
                <a:latin typeface="+mn-lt"/>
                <a:ea typeface="+mn-ea"/>
                <a:cs typeface="+mn-cs"/>
              </a:defRPr>
            </a:lvl5pPr>
            <a:lvl6pPr marL="2286049" indent="0" algn="ctr" defTabSz="914420">
              <a:lnSpc>
                <a:spcPct val="90000"/>
              </a:lnSpc>
              <a:spcBef>
                <a:spcPts val="500"/>
              </a:spcBef>
              <a:buFont typeface="Arial"/>
              <a:buNone/>
              <a:defRPr sz="1600">
                <a:solidFill>
                  <a:schemeClr val="tx1"/>
                </a:solidFill>
                <a:latin typeface="+mn-lt"/>
                <a:ea typeface="+mn-ea"/>
                <a:cs typeface="+mn-cs"/>
              </a:defRPr>
            </a:lvl6pPr>
            <a:lvl7pPr marL="2743259" indent="0" algn="ctr" defTabSz="914420">
              <a:lnSpc>
                <a:spcPct val="90000"/>
              </a:lnSpc>
              <a:spcBef>
                <a:spcPts val="500"/>
              </a:spcBef>
              <a:buFont typeface="Arial"/>
              <a:buNone/>
              <a:defRPr sz="1600">
                <a:solidFill>
                  <a:schemeClr val="tx1"/>
                </a:solidFill>
                <a:latin typeface="+mn-lt"/>
                <a:ea typeface="+mn-ea"/>
                <a:cs typeface="+mn-cs"/>
              </a:defRPr>
            </a:lvl7pPr>
            <a:lvl8pPr marL="3200468" indent="0" algn="ctr" defTabSz="914420">
              <a:lnSpc>
                <a:spcPct val="90000"/>
              </a:lnSpc>
              <a:spcBef>
                <a:spcPts val="500"/>
              </a:spcBef>
              <a:buFont typeface="Arial"/>
              <a:buNone/>
              <a:defRPr sz="1600">
                <a:solidFill>
                  <a:schemeClr val="tx1"/>
                </a:solidFill>
                <a:latin typeface="+mn-lt"/>
                <a:ea typeface="+mn-ea"/>
                <a:cs typeface="+mn-cs"/>
              </a:defRPr>
            </a:lvl8pPr>
            <a:lvl9pPr marL="3657678" indent="0" algn="ctr" defTabSz="914420">
              <a:lnSpc>
                <a:spcPct val="90000"/>
              </a:lnSpc>
              <a:spcBef>
                <a:spcPts val="500"/>
              </a:spcBef>
              <a:buFont typeface="Arial"/>
              <a:buNone/>
              <a:defRPr sz="1600">
                <a:solidFill>
                  <a:schemeClr val="tx1"/>
                </a:solidFill>
                <a:latin typeface="+mn-lt"/>
                <a:ea typeface="+mn-ea"/>
                <a:cs typeface="+mn-cs"/>
              </a:defRPr>
            </a:lvl9pPr>
          </a:lstStyle>
          <a:p>
            <a:pPr>
              <a:defRPr/>
            </a:pPr>
            <a:r>
              <a:rPr lang="de-DE" sz="4400">
                <a:ln>
                  <a:solidFill>
                    <a:schemeClr val="tx2">
                      <a:lumMod val="75000"/>
                    </a:schemeClr>
                  </a:solidFill>
                </a:ln>
                <a:pattFill prst="wdUpDiag">
                  <a:fgClr>
                    <a:schemeClr val="tx2">
                      <a:lumMod val="60000"/>
                      <a:lumOff val="40000"/>
                    </a:schemeClr>
                  </a:fgClr>
                  <a:bgClr>
                    <a:schemeClr val="tx2">
                      <a:lumMod val="40000"/>
                      <a:lumOff val="60000"/>
                    </a:schemeClr>
                  </a:bgClr>
                </a:pattFill>
                <a:latin typeface="Aharoni"/>
                <a:cs typeface="Aharoni"/>
              </a:rPr>
              <a:t>Mein iPad-Führerschein</a:t>
            </a:r>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Rechteck 3"/>
          <p:cNvSpPr/>
          <p:nvPr/>
        </p:nvSpPr>
        <p:spPr bwMode="auto">
          <a:xfrm>
            <a:off x="0" y="0"/>
            <a:ext cx="12192000" cy="1620000"/>
          </a:xfrm>
          <a:prstGeom prst="rect">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3" name="Untertitel 2"/>
          <p:cNvSpPr>
            <a:spLocks noGrp="1"/>
          </p:cNvSpPr>
          <p:nvPr>
            <p:ph type="subTitle" idx="1"/>
          </p:nvPr>
        </p:nvSpPr>
        <p:spPr bwMode="auto">
          <a:xfrm>
            <a:off x="1608463" y="0"/>
            <a:ext cx="8967730" cy="1633604"/>
          </a:xfrm>
        </p:spPr>
        <p:txBody>
          <a:bodyPr anchor="ctr">
            <a:normAutofit/>
          </a:bodyPr>
          <a:lstStyle/>
          <a:p>
            <a:pPr>
              <a:defRPr/>
            </a:pPr>
            <a:r>
              <a:rPr lang="de-DE" sz="4400">
                <a:ln>
                  <a:solidFill>
                    <a:schemeClr val="tx2">
                      <a:lumMod val="75000"/>
                    </a:schemeClr>
                  </a:solidFill>
                </a:ln>
                <a:pattFill prst="wdUpDiag">
                  <a:fgClr>
                    <a:schemeClr val="tx2">
                      <a:lumMod val="60000"/>
                      <a:lumOff val="40000"/>
                    </a:schemeClr>
                  </a:fgClr>
                  <a:bgClr>
                    <a:schemeClr val="tx2">
                      <a:lumMod val="40000"/>
                      <a:lumOff val="60000"/>
                    </a:schemeClr>
                  </a:bgClr>
                </a:pattFill>
                <a:latin typeface="Aharoni"/>
                <a:cs typeface="Aharoni"/>
              </a:rPr>
              <a:t>Videos auf dem iPad machen</a:t>
            </a:r>
            <a:endParaRPr/>
          </a:p>
        </p:txBody>
      </p:sp>
      <p:sp>
        <p:nvSpPr>
          <p:cNvPr id="2" name="Rechteck 1"/>
          <p:cNvSpPr/>
          <p:nvPr/>
        </p:nvSpPr>
        <p:spPr bwMode="auto">
          <a:xfrm>
            <a:off x="1167098" y="2284104"/>
            <a:ext cx="5670554" cy="565679"/>
          </a:xfrm>
          <a:prstGeom prst="rect">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de-DE" sz="2000">
                <a:solidFill>
                  <a:schemeClr val="tx2">
                    <a:lumMod val="50000"/>
                  </a:schemeClr>
                </a:solidFill>
                <a:latin typeface="Noteworthy Light"/>
                <a:ea typeface="Noteworthy Light"/>
              </a:rPr>
              <a:t>Schritt 1: Eigene Videos aufnehmen </a:t>
            </a:r>
            <a:endParaRPr/>
          </a:p>
        </p:txBody>
      </p:sp>
      <p:pic>
        <p:nvPicPr>
          <p:cNvPr id="5" name="Grafik 4"/>
          <p:cNvPicPr>
            <a:picLocks noChangeAspect="1"/>
          </p:cNvPicPr>
          <p:nvPr/>
        </p:nvPicPr>
        <p:blipFill>
          <a:blip r:embed="rId3" cstate="screen">
            <a:alphaModFix amt="72000"/>
            <a:extLst>
              <a:ext uri="{28A0092B-C50C-407E-A947-70E740481C1C}">
                <a14:useLocalDpi xmlns:a14="http://schemas.microsoft.com/office/drawing/2010/main"/>
              </a:ext>
            </a:extLst>
          </a:blip>
          <a:stretch/>
        </p:blipFill>
        <p:spPr bwMode="auto">
          <a:xfrm>
            <a:off x="360087" y="2030750"/>
            <a:ext cx="828000" cy="1060440"/>
          </a:xfrm>
          <a:prstGeom prst="rect">
            <a:avLst/>
          </a:prstGeom>
        </p:spPr>
      </p:pic>
      <p:sp>
        <p:nvSpPr>
          <p:cNvPr id="6" name="Textfeld 5"/>
          <p:cNvSpPr txBox="1"/>
          <p:nvPr/>
        </p:nvSpPr>
        <p:spPr bwMode="auto">
          <a:xfrm>
            <a:off x="360087" y="3174737"/>
            <a:ext cx="11425513" cy="923330"/>
          </a:xfrm>
          <a:prstGeom prst="rect">
            <a:avLst/>
          </a:prstGeom>
          <a:noFill/>
        </p:spPr>
        <p:txBody>
          <a:bodyPr wrap="square" rtlCol="0">
            <a:spAutoFit/>
          </a:bodyPr>
          <a:lstStyle/>
          <a:p>
            <a:pPr marL="342900" indent="-342900">
              <a:buAutoNum type="arabicPeriod"/>
              <a:defRPr/>
            </a:pPr>
            <a:r>
              <a:rPr lang="de-DE">
                <a:solidFill>
                  <a:schemeClr val="tx2">
                    <a:lumMod val="50000"/>
                  </a:schemeClr>
                </a:solidFill>
                <a:latin typeface="Noteworthy Light"/>
                <a:ea typeface="Noteworthy Light"/>
              </a:rPr>
              <a:t>Öffne die Kamera-App und wähle Video (unter dem weißen Button) aus. </a:t>
            </a:r>
            <a:endParaRPr/>
          </a:p>
          <a:p>
            <a:pPr marL="342900" indent="-342900">
              <a:buAutoNum type="arabicPeriod"/>
              <a:defRPr/>
            </a:pPr>
            <a:r>
              <a:rPr lang="de-DE">
                <a:solidFill>
                  <a:schemeClr val="tx2">
                    <a:lumMod val="50000"/>
                  </a:schemeClr>
                </a:solidFill>
                <a:latin typeface="Noteworthy Light"/>
                <a:ea typeface="Noteworthy Light"/>
              </a:rPr>
              <a:t>Arbeite mit einem Partner. Filme deinen Partner für 10 Sekunden, während er/sie über ein Thema seiner Wahl spricht. </a:t>
            </a:r>
            <a:endParaRPr/>
          </a:p>
          <a:p>
            <a:pPr>
              <a:defRPr/>
            </a:pPr>
            <a:r>
              <a:rPr lang="de-DE">
                <a:solidFill>
                  <a:schemeClr val="tx2">
                    <a:lumMod val="50000"/>
                  </a:schemeClr>
                </a:solidFill>
                <a:latin typeface="Noteworthy Light"/>
                <a:ea typeface="Noteworthy Light"/>
              </a:rPr>
              <a:t>      Schalte auf die Frontkamera um und drehe ein Video von dir, während du 10 Sekunden über ein Thema deiner Wahl sprichst</a:t>
            </a:r>
            <a:endParaRPr/>
          </a:p>
        </p:txBody>
      </p:sp>
      <p:pic>
        <p:nvPicPr>
          <p:cNvPr id="7" name="Grafik 6"/>
          <p:cNvPicPr>
            <a:picLocks noChangeAspect="1"/>
          </p:cNvPicPr>
          <p:nvPr/>
        </p:nvPicPr>
        <p:blipFill>
          <a:blip r:embed="rId3" cstate="screen">
            <a:alphaModFix amt="72000"/>
            <a:extLst>
              <a:ext uri="{28A0092B-C50C-407E-A947-70E740481C1C}">
                <a14:useLocalDpi xmlns:a14="http://schemas.microsoft.com/office/drawing/2010/main"/>
              </a:ext>
            </a:extLst>
          </a:blip>
          <a:stretch/>
        </p:blipFill>
        <p:spPr bwMode="auto">
          <a:xfrm>
            <a:off x="360087" y="4301930"/>
            <a:ext cx="828000" cy="1060440"/>
          </a:xfrm>
          <a:prstGeom prst="rect">
            <a:avLst/>
          </a:prstGeom>
        </p:spPr>
      </p:pic>
      <p:sp>
        <p:nvSpPr>
          <p:cNvPr id="10" name="Rechteck 9"/>
          <p:cNvSpPr/>
          <p:nvPr/>
        </p:nvSpPr>
        <p:spPr bwMode="auto">
          <a:xfrm>
            <a:off x="1197416" y="4557462"/>
            <a:ext cx="5782132" cy="565679"/>
          </a:xfrm>
          <a:prstGeom prst="rect">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de-DE" sz="2000">
                <a:solidFill>
                  <a:schemeClr val="tx2">
                    <a:lumMod val="50000"/>
                  </a:schemeClr>
                </a:solidFill>
                <a:latin typeface="Noteworthy Light"/>
                <a:ea typeface="Noteworthy Light"/>
              </a:rPr>
              <a:t>Schritt 2: Fotos löschen</a:t>
            </a:r>
            <a:endParaRPr/>
          </a:p>
        </p:txBody>
      </p:sp>
      <p:pic>
        <p:nvPicPr>
          <p:cNvPr id="5122" name="Picture 2" descr="iOS 11: How to take great photos with the Camera app"/>
          <p:cNvPicPr>
            <a:picLocks noChangeAspect="1" noChangeArrowheads="1"/>
          </p:cNvPicPr>
          <p:nvPr/>
        </p:nvPicPr>
        <p:blipFill>
          <a:blip r:embed="rId4" cstate="screen">
            <a:extLst>
              <a:ext uri="{28A0092B-C50C-407E-A947-70E740481C1C}">
                <a14:useLocalDpi xmlns:a14="http://schemas.microsoft.com/office/drawing/2010/main"/>
              </a:ext>
            </a:extLst>
          </a:blip>
          <a:srcRect/>
          <a:stretch/>
        </p:blipFill>
        <p:spPr bwMode="auto">
          <a:xfrm>
            <a:off x="204893" y="26459"/>
            <a:ext cx="1619250" cy="1607145"/>
          </a:xfrm>
          <a:prstGeom prst="rect">
            <a:avLst/>
          </a:prstGeom>
          <a:noFill/>
        </p:spPr>
      </p:pic>
      <p:sp>
        <p:nvSpPr>
          <p:cNvPr id="11" name="Textfeld 10"/>
          <p:cNvSpPr txBox="1"/>
          <p:nvPr/>
        </p:nvSpPr>
        <p:spPr bwMode="auto">
          <a:xfrm>
            <a:off x="360087" y="5523789"/>
            <a:ext cx="9423993" cy="923330"/>
          </a:xfrm>
          <a:prstGeom prst="rect">
            <a:avLst/>
          </a:prstGeom>
          <a:noFill/>
        </p:spPr>
        <p:txBody>
          <a:bodyPr wrap="square" rtlCol="0">
            <a:spAutoFit/>
          </a:bodyPr>
          <a:lstStyle/>
          <a:p>
            <a:pPr marL="342900" indent="-342900">
              <a:buFont typeface="+mj-lt"/>
              <a:buAutoNum type="arabicPeriod"/>
              <a:defRPr/>
            </a:pPr>
            <a:r>
              <a:rPr lang="de-DE">
                <a:solidFill>
                  <a:schemeClr val="tx2">
                    <a:lumMod val="50000"/>
                  </a:schemeClr>
                </a:solidFill>
                <a:latin typeface="Noteworthy Light"/>
                <a:ea typeface="Noteworthy Light"/>
              </a:rPr>
              <a:t>Öffne die Foto-App. Siehe dir dein Video an. Dazu musst du das weiße Dreieck (‚play‘) drücken. </a:t>
            </a:r>
            <a:endParaRPr/>
          </a:p>
          <a:p>
            <a:pPr marL="342900" indent="-342900">
              <a:buFont typeface="+mj-lt"/>
              <a:buAutoNum type="arabicPeriod"/>
              <a:defRPr/>
            </a:pPr>
            <a:r>
              <a:rPr lang="de-DE">
                <a:solidFill>
                  <a:schemeClr val="tx2">
                    <a:lumMod val="50000"/>
                  </a:schemeClr>
                </a:solidFill>
                <a:latin typeface="Noteworthy Light"/>
                <a:ea typeface="Noteworthy Light"/>
              </a:rPr>
              <a:t>Lösche das Video wieder von deinem Tablet.</a:t>
            </a:r>
            <a:endParaRPr/>
          </a:p>
          <a:p>
            <a:pPr>
              <a:defRPr/>
            </a:pPr>
            <a:endParaRPr lang="de-DE">
              <a:solidFill>
                <a:schemeClr val="tx2">
                  <a:lumMod val="50000"/>
                </a:schemeClr>
              </a:solidFill>
              <a:latin typeface="Noteworthy Light"/>
              <a:ea typeface="Noteworthy Light"/>
            </a:endParaRPr>
          </a:p>
        </p:txBody>
      </p:sp>
      <p:pic>
        <p:nvPicPr>
          <p:cNvPr id="5124" name="Picture 4" descr="Photos Icon PNG Image | Ios icon, Iphone logo, Ios photos"/>
          <p:cNvPicPr>
            <a:picLocks noChangeAspect="1" noChangeArrowheads="1"/>
          </p:cNvPicPr>
          <p:nvPr/>
        </p:nvPicPr>
        <p:blipFill>
          <a:blip r:embed="rId5" cstate="screen">
            <a:extLst>
              <a:ext uri="{28A0092B-C50C-407E-A947-70E740481C1C}">
                <a14:useLocalDpi xmlns:a14="http://schemas.microsoft.com/office/drawing/2010/main"/>
              </a:ext>
            </a:extLst>
          </a:blip>
          <a:stretch/>
        </p:blipFill>
        <p:spPr bwMode="auto">
          <a:xfrm>
            <a:off x="10391939" y="4008"/>
            <a:ext cx="1619249" cy="1619249"/>
          </a:xfrm>
          <a:prstGeom prst="rect">
            <a:avLst/>
          </a:prstGeom>
          <a:noFill/>
        </p:spPr>
      </p:pic>
      <p:pic>
        <p:nvPicPr>
          <p:cNvPr id="9" name="Grafik 8" descr="Glühlampe Silhouette"/>
          <p:cNvPicPr>
            <a:picLocks noChangeAspect="1"/>
          </p:cNvPicPr>
          <p:nvPr/>
        </p:nvPicPr>
        <p:blipFill>
          <a:blip r:embed="rId6" cstate="screen">
            <a:extLst>
              <a:ext uri="{28A0092B-C50C-407E-A947-70E740481C1C}">
                <a14:useLocalDpi xmlns:a14="http://schemas.microsoft.com/office/drawing/2010/main"/>
              </a:ext>
            </a:extLst>
          </a:blip>
          <a:stretch/>
        </p:blipFill>
        <p:spPr bwMode="auto">
          <a:xfrm>
            <a:off x="7031221" y="4557461"/>
            <a:ext cx="565680" cy="565680"/>
          </a:xfrm>
          <a:prstGeom prst="rect">
            <a:avLst/>
          </a:prstGeom>
        </p:spPr>
      </p:pic>
      <p:sp>
        <p:nvSpPr>
          <p:cNvPr id="13" name="Textfeld 12"/>
          <p:cNvSpPr txBox="1"/>
          <p:nvPr/>
        </p:nvSpPr>
        <p:spPr bwMode="auto">
          <a:xfrm>
            <a:off x="7555735" y="4577269"/>
            <a:ext cx="4065224" cy="584775"/>
          </a:xfrm>
          <a:prstGeom prst="rect">
            <a:avLst/>
          </a:prstGeom>
          <a:noFill/>
        </p:spPr>
        <p:txBody>
          <a:bodyPr wrap="square" rtlCol="0">
            <a:spAutoFit/>
          </a:bodyPr>
          <a:lstStyle/>
          <a:p>
            <a:pPr>
              <a:defRPr/>
            </a:pPr>
            <a:r>
              <a:rPr lang="de-DE" sz="1600">
                <a:solidFill>
                  <a:schemeClr val="tx2">
                    <a:lumMod val="50000"/>
                  </a:schemeClr>
                </a:solidFill>
                <a:latin typeface="Noteworthy Light"/>
                <a:ea typeface="Noteworthy Light"/>
              </a:rPr>
              <a:t>Verstelle den Ton an den Lautstärke-Tasten, wenn der Ton zu laut/ zu leise ist.</a:t>
            </a:r>
            <a:endParaRPr/>
          </a:p>
        </p:txBody>
      </p:sp>
      <p:sp>
        <p:nvSpPr>
          <p:cNvPr id="14" name="Rechteck 13"/>
          <p:cNvSpPr/>
          <p:nvPr/>
        </p:nvSpPr>
        <p:spPr bwMode="auto">
          <a:xfrm>
            <a:off x="1161509" y="4553658"/>
            <a:ext cx="5782132" cy="565679"/>
          </a:xfrm>
          <a:prstGeom prst="rect">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de-DE" sz="2000">
                <a:solidFill>
                  <a:schemeClr val="tx2">
                    <a:lumMod val="50000"/>
                  </a:schemeClr>
                </a:solidFill>
                <a:latin typeface="Noteworthy Light"/>
                <a:ea typeface="Noteworthy Light"/>
              </a:rPr>
              <a:t>Schritt 2: Fotos löschen</a:t>
            </a:r>
            <a:endParaRPr/>
          </a:p>
        </p:txBody>
      </p:sp>
      <p:pic>
        <p:nvPicPr>
          <p:cNvPr id="16" name="Grafik 15" descr="Stern mit einfarbiger Füllung"/>
          <p:cNvPicPr>
            <a:picLocks noChangeAspect="1"/>
          </p:cNvPicPr>
          <p:nvPr/>
        </p:nvPicPr>
        <p:blipFill>
          <a:blip r:embed="rId7" cstate="screen">
            <a:extLst>
              <a:ext uri="{28A0092B-C50C-407E-A947-70E740481C1C}">
                <a14:useLocalDpi xmlns:a14="http://schemas.microsoft.com/office/drawing/2010/main"/>
              </a:ext>
            </a:extLst>
          </a:blip>
          <a:stretch/>
        </p:blipFill>
        <p:spPr bwMode="auto">
          <a:xfrm flipH="1">
            <a:off x="406400" y="3754108"/>
            <a:ext cx="278631" cy="278631"/>
          </a:xfrm>
          <a:prstGeom prst="rect">
            <a:avLst/>
          </a:prstGeom>
        </p:spPr>
      </p:pic>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Rechteck 3"/>
          <p:cNvSpPr/>
          <p:nvPr/>
        </p:nvSpPr>
        <p:spPr bwMode="auto">
          <a:xfrm>
            <a:off x="0" y="0"/>
            <a:ext cx="12192000" cy="1620000"/>
          </a:xfrm>
          <a:prstGeom prst="rect">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3" name="Untertitel 2"/>
          <p:cNvSpPr>
            <a:spLocks noGrp="1"/>
          </p:cNvSpPr>
          <p:nvPr>
            <p:ph type="subTitle" idx="1"/>
          </p:nvPr>
        </p:nvSpPr>
        <p:spPr bwMode="auto">
          <a:xfrm>
            <a:off x="1608463" y="1"/>
            <a:ext cx="8967730" cy="1620000"/>
          </a:xfrm>
        </p:spPr>
        <p:txBody>
          <a:bodyPr anchor="ctr">
            <a:normAutofit/>
          </a:bodyPr>
          <a:lstStyle/>
          <a:p>
            <a:pPr>
              <a:defRPr/>
            </a:pPr>
            <a:r>
              <a:rPr lang="de-DE" sz="4400">
                <a:ln>
                  <a:solidFill>
                    <a:schemeClr val="tx2">
                      <a:lumMod val="75000"/>
                    </a:schemeClr>
                  </a:solidFill>
                </a:ln>
                <a:pattFill prst="wdUpDiag">
                  <a:fgClr>
                    <a:schemeClr val="tx2">
                      <a:lumMod val="60000"/>
                      <a:lumOff val="40000"/>
                    </a:schemeClr>
                  </a:fgClr>
                  <a:bgClr>
                    <a:schemeClr val="tx2">
                      <a:lumMod val="40000"/>
                      <a:lumOff val="60000"/>
                    </a:schemeClr>
                  </a:bgClr>
                </a:pattFill>
                <a:latin typeface="Aharoni"/>
                <a:cs typeface="Aharoni"/>
              </a:rPr>
              <a:t>Web-browser (Internet)</a:t>
            </a:r>
            <a:endParaRPr/>
          </a:p>
        </p:txBody>
      </p:sp>
      <p:sp>
        <p:nvSpPr>
          <p:cNvPr id="2" name="Rechteck 1"/>
          <p:cNvSpPr/>
          <p:nvPr/>
        </p:nvSpPr>
        <p:spPr bwMode="auto">
          <a:xfrm>
            <a:off x="1276246" y="2284104"/>
            <a:ext cx="5561409" cy="565679"/>
          </a:xfrm>
          <a:prstGeom prst="rect">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de-DE" sz="2000">
                <a:solidFill>
                  <a:schemeClr val="tx2">
                    <a:lumMod val="50000"/>
                  </a:schemeClr>
                </a:solidFill>
                <a:latin typeface="Noteworthy Light"/>
                <a:ea typeface="Noteworthy Light"/>
              </a:rPr>
              <a:t>1. Eine Internetseite suchen</a:t>
            </a:r>
            <a:endParaRPr/>
          </a:p>
        </p:txBody>
      </p:sp>
      <p:pic>
        <p:nvPicPr>
          <p:cNvPr id="5" name="Grafik 4"/>
          <p:cNvPicPr>
            <a:picLocks noChangeAspect="1"/>
          </p:cNvPicPr>
          <p:nvPr/>
        </p:nvPicPr>
        <p:blipFill>
          <a:blip r:embed="rId3" cstate="screen">
            <a:alphaModFix amt="72000"/>
            <a:extLst>
              <a:ext uri="{28A0092B-C50C-407E-A947-70E740481C1C}">
                <a14:useLocalDpi xmlns:a14="http://schemas.microsoft.com/office/drawing/2010/main"/>
              </a:ext>
            </a:extLst>
          </a:blip>
          <a:stretch/>
        </p:blipFill>
        <p:spPr bwMode="auto">
          <a:xfrm>
            <a:off x="438917" y="2030750"/>
            <a:ext cx="828000" cy="1060440"/>
          </a:xfrm>
          <a:prstGeom prst="rect">
            <a:avLst/>
          </a:prstGeom>
        </p:spPr>
      </p:pic>
      <p:sp>
        <p:nvSpPr>
          <p:cNvPr id="6" name="Textfeld 5"/>
          <p:cNvSpPr txBox="1"/>
          <p:nvPr/>
        </p:nvSpPr>
        <p:spPr bwMode="auto">
          <a:xfrm>
            <a:off x="438915" y="3174737"/>
            <a:ext cx="11213086" cy="1200329"/>
          </a:xfrm>
          <a:prstGeom prst="rect">
            <a:avLst/>
          </a:prstGeom>
          <a:noFill/>
        </p:spPr>
        <p:txBody>
          <a:bodyPr wrap="square" rtlCol="0">
            <a:spAutoFit/>
          </a:bodyPr>
          <a:lstStyle/>
          <a:p>
            <a:pPr marL="342900" indent="-342900">
              <a:buAutoNum type="arabicPeriod"/>
              <a:defRPr/>
            </a:pPr>
            <a:r>
              <a:rPr lang="de-DE">
                <a:solidFill>
                  <a:schemeClr val="tx2">
                    <a:lumMod val="50000"/>
                  </a:schemeClr>
                </a:solidFill>
                <a:latin typeface="Noteworthy Light"/>
                <a:ea typeface="Noteworthy Light"/>
              </a:rPr>
              <a:t>Öffne Safari oder Firefox</a:t>
            </a:r>
            <a:endParaRPr/>
          </a:p>
          <a:p>
            <a:pPr marL="342900" indent="-342900">
              <a:buAutoNum type="arabicPeriod"/>
              <a:defRPr/>
            </a:pPr>
            <a:r>
              <a:rPr lang="de-DE">
                <a:solidFill>
                  <a:schemeClr val="tx2">
                    <a:lumMod val="50000"/>
                  </a:schemeClr>
                </a:solidFill>
                <a:latin typeface="Noteworthy Light"/>
                <a:ea typeface="Noteworthy Light"/>
              </a:rPr>
              <a:t>Gib oben in der Suchleise den Namen unserer Schule ein. </a:t>
            </a:r>
            <a:endParaRPr/>
          </a:p>
          <a:p>
            <a:pPr marL="342900" indent="-342900">
              <a:buAutoNum type="arabicPeriod"/>
              <a:defRPr/>
            </a:pPr>
            <a:r>
              <a:rPr lang="de-DE">
                <a:solidFill>
                  <a:schemeClr val="tx2">
                    <a:lumMod val="50000"/>
                  </a:schemeClr>
                </a:solidFill>
                <a:latin typeface="Noteworthy Light"/>
                <a:ea typeface="Noteworthy Light"/>
              </a:rPr>
              <a:t>Öffne unsere Schulhomepage und suche den Artikel über die iPad-Klassen</a:t>
            </a:r>
            <a:endParaRPr/>
          </a:p>
          <a:p>
            <a:pPr>
              <a:defRPr/>
            </a:pPr>
            <a:r>
              <a:rPr lang="de-DE">
                <a:solidFill>
                  <a:schemeClr val="tx2">
                    <a:lumMod val="50000"/>
                  </a:schemeClr>
                </a:solidFill>
                <a:latin typeface="Noteworthy Light"/>
                <a:ea typeface="Noteworthy Light"/>
              </a:rPr>
              <a:t>      Finde die Seite über die iPad-Klassen. </a:t>
            </a:r>
            <a:endParaRPr/>
          </a:p>
        </p:txBody>
      </p:sp>
      <p:pic>
        <p:nvPicPr>
          <p:cNvPr id="7" name="Grafik 6"/>
          <p:cNvPicPr>
            <a:picLocks noChangeAspect="1"/>
          </p:cNvPicPr>
          <p:nvPr/>
        </p:nvPicPr>
        <p:blipFill>
          <a:blip r:embed="rId3" cstate="screen">
            <a:alphaModFix amt="72000"/>
            <a:extLst>
              <a:ext uri="{28A0092B-C50C-407E-A947-70E740481C1C}">
                <a14:useLocalDpi xmlns:a14="http://schemas.microsoft.com/office/drawing/2010/main"/>
              </a:ext>
            </a:extLst>
          </a:blip>
          <a:stretch/>
        </p:blipFill>
        <p:spPr bwMode="auto">
          <a:xfrm>
            <a:off x="438915" y="4510659"/>
            <a:ext cx="828000" cy="1060440"/>
          </a:xfrm>
          <a:prstGeom prst="rect">
            <a:avLst/>
          </a:prstGeom>
        </p:spPr>
      </p:pic>
      <p:sp>
        <p:nvSpPr>
          <p:cNvPr id="10" name="Rechteck 9"/>
          <p:cNvSpPr/>
          <p:nvPr/>
        </p:nvSpPr>
        <p:spPr bwMode="auto">
          <a:xfrm>
            <a:off x="1276245" y="4764013"/>
            <a:ext cx="5561410" cy="565679"/>
          </a:xfrm>
          <a:prstGeom prst="rect">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de-DE" sz="2000">
                <a:solidFill>
                  <a:schemeClr val="tx2">
                    <a:lumMod val="50000"/>
                  </a:schemeClr>
                </a:solidFill>
                <a:latin typeface="Noteworthy Light"/>
                <a:ea typeface="Noteworthy Light"/>
              </a:rPr>
              <a:t>2. Internetseite schließen</a:t>
            </a:r>
            <a:endParaRPr/>
          </a:p>
        </p:txBody>
      </p:sp>
      <p:sp>
        <p:nvSpPr>
          <p:cNvPr id="11" name="Textfeld 10"/>
          <p:cNvSpPr txBox="1"/>
          <p:nvPr/>
        </p:nvSpPr>
        <p:spPr bwMode="auto">
          <a:xfrm>
            <a:off x="438915" y="5665458"/>
            <a:ext cx="11213086" cy="923330"/>
          </a:xfrm>
          <a:prstGeom prst="rect">
            <a:avLst/>
          </a:prstGeom>
          <a:noFill/>
        </p:spPr>
        <p:txBody>
          <a:bodyPr wrap="square" rtlCol="0">
            <a:spAutoFit/>
          </a:bodyPr>
          <a:lstStyle/>
          <a:p>
            <a:pPr marL="342900" indent="-342900">
              <a:buFont typeface="+mj-lt"/>
              <a:buAutoNum type="arabicPeriod"/>
              <a:defRPr/>
            </a:pPr>
            <a:r>
              <a:rPr lang="de-DE">
                <a:solidFill>
                  <a:schemeClr val="tx2">
                    <a:lumMod val="50000"/>
                  </a:schemeClr>
                </a:solidFill>
                <a:latin typeface="Noteworthy Light"/>
                <a:ea typeface="Noteworthy Light"/>
              </a:rPr>
              <a:t>Schließe die Internetseite, indem du auf das ‚X‘ unter der Suchleiste klickst. </a:t>
            </a:r>
            <a:endParaRPr/>
          </a:p>
          <a:p>
            <a:pPr marL="342900" indent="-342900">
              <a:buFont typeface="+mj-lt"/>
              <a:buAutoNum type="arabicPeriod"/>
              <a:defRPr/>
            </a:pPr>
            <a:r>
              <a:rPr lang="de-DE">
                <a:solidFill>
                  <a:schemeClr val="tx2">
                    <a:lumMod val="50000"/>
                  </a:schemeClr>
                </a:solidFill>
                <a:latin typeface="Noteworthy Light"/>
                <a:ea typeface="Noteworthy Light"/>
              </a:rPr>
              <a:t>Schließe den Browser nun, indem du auf den Home-Button drückst.  </a:t>
            </a:r>
            <a:endParaRPr/>
          </a:p>
          <a:p>
            <a:pPr>
              <a:defRPr/>
            </a:pPr>
            <a:endParaRPr lang="de-DE">
              <a:solidFill>
                <a:schemeClr val="tx2">
                  <a:lumMod val="50000"/>
                </a:schemeClr>
              </a:solidFill>
              <a:latin typeface="Noteworthy Light"/>
              <a:ea typeface="Noteworthy Light"/>
            </a:endParaRPr>
          </a:p>
        </p:txBody>
      </p:sp>
      <p:pic>
        <p:nvPicPr>
          <p:cNvPr id="8198" name="Picture 6" descr="Safari | macOS Icon Gallery"/>
          <p:cNvPicPr>
            <a:picLocks noChangeAspect="1" noChangeArrowheads="1"/>
          </p:cNvPicPr>
          <p:nvPr/>
        </p:nvPicPr>
        <p:blipFill>
          <a:blip r:embed="rId4" cstate="screen">
            <a:extLst>
              <a:ext uri="{28A0092B-C50C-407E-A947-70E740481C1C}">
                <a14:useLocalDpi xmlns:a14="http://schemas.microsoft.com/office/drawing/2010/main"/>
              </a:ext>
            </a:extLst>
          </a:blip>
          <a:srcRect/>
          <a:stretch/>
        </p:blipFill>
        <p:spPr bwMode="auto">
          <a:xfrm>
            <a:off x="358274" y="118099"/>
            <a:ext cx="1417214" cy="1371141"/>
          </a:xfrm>
          <a:prstGeom prst="rect">
            <a:avLst/>
          </a:prstGeom>
          <a:noFill/>
        </p:spPr>
      </p:pic>
      <p:pic>
        <p:nvPicPr>
          <p:cNvPr id="8204" name="Picture 12" descr="Mozilla Releases Firefox 10 for iOS With New 'Photon' UI, Tracking ..."/>
          <p:cNvPicPr>
            <a:picLocks noChangeAspect="1" noChangeArrowheads="1"/>
          </p:cNvPicPr>
          <p:nvPr/>
        </p:nvPicPr>
        <p:blipFill>
          <a:blip r:embed="rId5" cstate="screen">
            <a:extLst>
              <a:ext uri="{28A0092B-C50C-407E-A947-70E740481C1C}">
                <a14:useLocalDpi xmlns:a14="http://schemas.microsoft.com/office/drawing/2010/main"/>
              </a:ext>
            </a:extLst>
          </a:blip>
          <a:stretch/>
        </p:blipFill>
        <p:spPr bwMode="auto">
          <a:xfrm>
            <a:off x="10422677" y="106068"/>
            <a:ext cx="1417214" cy="1383585"/>
          </a:xfrm>
          <a:prstGeom prst="rect">
            <a:avLst/>
          </a:prstGeom>
          <a:noFill/>
        </p:spPr>
      </p:pic>
      <p:pic>
        <p:nvPicPr>
          <p:cNvPr id="16" name="Grafik 15" descr="Stern mit einfarbiger Füllung"/>
          <p:cNvPicPr>
            <a:picLocks noChangeAspect="1"/>
          </p:cNvPicPr>
          <p:nvPr/>
        </p:nvPicPr>
        <p:blipFill>
          <a:blip r:embed="rId6" cstate="screen">
            <a:extLst>
              <a:ext uri="{28A0092B-C50C-407E-A947-70E740481C1C}">
                <a14:useLocalDpi xmlns:a14="http://schemas.microsoft.com/office/drawing/2010/main"/>
              </a:ext>
            </a:extLst>
          </a:blip>
          <a:stretch/>
        </p:blipFill>
        <p:spPr bwMode="auto">
          <a:xfrm flipH="1">
            <a:off x="501361" y="4024916"/>
            <a:ext cx="278631" cy="278631"/>
          </a:xfrm>
          <a:prstGeom prst="rect">
            <a:avLst/>
          </a:prstGeom>
        </p:spPr>
      </p:pic>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Rechteck 3"/>
          <p:cNvSpPr/>
          <p:nvPr/>
        </p:nvSpPr>
        <p:spPr bwMode="auto">
          <a:xfrm>
            <a:off x="0" y="0"/>
            <a:ext cx="12192000" cy="1620000"/>
          </a:xfrm>
          <a:prstGeom prst="rect">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3" name="Untertitel 2"/>
          <p:cNvSpPr>
            <a:spLocks noGrp="1"/>
          </p:cNvSpPr>
          <p:nvPr>
            <p:ph type="subTitle" idx="1"/>
          </p:nvPr>
        </p:nvSpPr>
        <p:spPr bwMode="auto">
          <a:xfrm>
            <a:off x="1608463" y="1"/>
            <a:ext cx="8967730" cy="1620000"/>
          </a:xfrm>
        </p:spPr>
        <p:txBody>
          <a:bodyPr anchor="ctr">
            <a:normAutofit/>
          </a:bodyPr>
          <a:lstStyle/>
          <a:p>
            <a:pPr>
              <a:defRPr/>
            </a:pPr>
            <a:r>
              <a:rPr lang="de-DE" sz="4400">
                <a:ln>
                  <a:solidFill>
                    <a:schemeClr val="tx2">
                      <a:lumMod val="75000"/>
                    </a:schemeClr>
                  </a:solidFill>
                </a:ln>
                <a:pattFill prst="wdUpDiag">
                  <a:fgClr>
                    <a:schemeClr val="tx2">
                      <a:lumMod val="60000"/>
                      <a:lumOff val="40000"/>
                    </a:schemeClr>
                  </a:fgClr>
                  <a:bgClr>
                    <a:schemeClr val="tx2">
                      <a:lumMod val="40000"/>
                      <a:lumOff val="60000"/>
                    </a:schemeClr>
                  </a:bgClr>
                </a:pattFill>
                <a:latin typeface="Aharoni"/>
                <a:cs typeface="Aharoni"/>
              </a:rPr>
              <a:t>Web-browser (Internet)</a:t>
            </a:r>
            <a:endParaRPr/>
          </a:p>
        </p:txBody>
      </p:sp>
      <p:sp>
        <p:nvSpPr>
          <p:cNvPr id="2" name="Rechteck 1"/>
          <p:cNvSpPr/>
          <p:nvPr/>
        </p:nvSpPr>
        <p:spPr bwMode="auto">
          <a:xfrm>
            <a:off x="1276246" y="2284104"/>
            <a:ext cx="5561409" cy="565679"/>
          </a:xfrm>
          <a:prstGeom prst="rect">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de-DE" sz="2000">
                <a:solidFill>
                  <a:schemeClr val="tx2">
                    <a:lumMod val="50000"/>
                  </a:schemeClr>
                </a:solidFill>
                <a:latin typeface="Noteworthy Light"/>
                <a:ea typeface="Noteworthy Light"/>
              </a:rPr>
              <a:t>1. Eine Internetseite suchen</a:t>
            </a:r>
            <a:endParaRPr/>
          </a:p>
        </p:txBody>
      </p:sp>
      <p:pic>
        <p:nvPicPr>
          <p:cNvPr id="5" name="Grafik 4"/>
          <p:cNvPicPr>
            <a:picLocks noChangeAspect="1"/>
          </p:cNvPicPr>
          <p:nvPr/>
        </p:nvPicPr>
        <p:blipFill>
          <a:blip r:embed="rId3" cstate="screen">
            <a:alphaModFix amt="72000"/>
            <a:extLst>
              <a:ext uri="{28A0092B-C50C-407E-A947-70E740481C1C}">
                <a14:useLocalDpi xmlns:a14="http://schemas.microsoft.com/office/drawing/2010/main"/>
              </a:ext>
            </a:extLst>
          </a:blip>
          <a:stretch/>
        </p:blipFill>
        <p:spPr bwMode="auto">
          <a:xfrm>
            <a:off x="438917" y="2030750"/>
            <a:ext cx="828000" cy="1060440"/>
          </a:xfrm>
          <a:prstGeom prst="rect">
            <a:avLst/>
          </a:prstGeom>
        </p:spPr>
      </p:pic>
      <p:sp>
        <p:nvSpPr>
          <p:cNvPr id="6" name="Textfeld 5"/>
          <p:cNvSpPr txBox="1"/>
          <p:nvPr/>
        </p:nvSpPr>
        <p:spPr bwMode="auto">
          <a:xfrm>
            <a:off x="438915" y="3174737"/>
            <a:ext cx="11213086" cy="1200329"/>
          </a:xfrm>
          <a:prstGeom prst="rect">
            <a:avLst/>
          </a:prstGeom>
          <a:noFill/>
        </p:spPr>
        <p:txBody>
          <a:bodyPr wrap="square" rtlCol="0">
            <a:spAutoFit/>
          </a:bodyPr>
          <a:lstStyle/>
          <a:p>
            <a:pPr marL="342900" indent="-342900">
              <a:buAutoNum type="arabicPeriod"/>
              <a:defRPr/>
            </a:pPr>
            <a:r>
              <a:rPr lang="de-DE">
                <a:solidFill>
                  <a:schemeClr val="tx2">
                    <a:lumMod val="50000"/>
                  </a:schemeClr>
                </a:solidFill>
                <a:latin typeface="Noteworthy Light"/>
                <a:ea typeface="Noteworthy Light"/>
              </a:rPr>
              <a:t>Öffne Safari oder Firefox</a:t>
            </a:r>
            <a:endParaRPr/>
          </a:p>
          <a:p>
            <a:pPr marL="342900" indent="-342900">
              <a:buAutoNum type="arabicPeriod"/>
              <a:defRPr/>
            </a:pPr>
            <a:r>
              <a:rPr lang="de-DE">
                <a:solidFill>
                  <a:schemeClr val="tx2">
                    <a:lumMod val="50000"/>
                  </a:schemeClr>
                </a:solidFill>
                <a:latin typeface="Noteworthy Light"/>
                <a:ea typeface="Noteworthy Light"/>
              </a:rPr>
              <a:t>Gib oben in der Suchleise den Namen unserer Schule ein. </a:t>
            </a:r>
            <a:endParaRPr/>
          </a:p>
          <a:p>
            <a:pPr marL="342900" indent="-342900">
              <a:buAutoNum type="arabicPeriod"/>
              <a:defRPr/>
            </a:pPr>
            <a:r>
              <a:rPr lang="de-DE">
                <a:solidFill>
                  <a:schemeClr val="tx2">
                    <a:lumMod val="50000"/>
                  </a:schemeClr>
                </a:solidFill>
                <a:latin typeface="Noteworthy Light"/>
                <a:ea typeface="Noteworthy Light"/>
              </a:rPr>
              <a:t>Öffne unsere Schulhomepage und suche den Artikel über die iPad-Klassen</a:t>
            </a:r>
            <a:endParaRPr/>
          </a:p>
          <a:p>
            <a:pPr>
              <a:defRPr/>
            </a:pPr>
            <a:r>
              <a:rPr lang="de-DE">
                <a:solidFill>
                  <a:schemeClr val="tx2">
                    <a:lumMod val="50000"/>
                  </a:schemeClr>
                </a:solidFill>
                <a:latin typeface="Noteworthy Light"/>
                <a:ea typeface="Noteworthy Light"/>
              </a:rPr>
              <a:t>      Finde die Seite über die iPad-Klassen. </a:t>
            </a:r>
            <a:endParaRPr/>
          </a:p>
        </p:txBody>
      </p:sp>
      <p:pic>
        <p:nvPicPr>
          <p:cNvPr id="7" name="Grafik 6"/>
          <p:cNvPicPr>
            <a:picLocks noChangeAspect="1"/>
          </p:cNvPicPr>
          <p:nvPr/>
        </p:nvPicPr>
        <p:blipFill>
          <a:blip r:embed="rId3" cstate="screen">
            <a:alphaModFix amt="72000"/>
            <a:extLst>
              <a:ext uri="{28A0092B-C50C-407E-A947-70E740481C1C}">
                <a14:useLocalDpi xmlns:a14="http://schemas.microsoft.com/office/drawing/2010/main"/>
              </a:ext>
            </a:extLst>
          </a:blip>
          <a:stretch/>
        </p:blipFill>
        <p:spPr bwMode="auto">
          <a:xfrm>
            <a:off x="438915" y="4510659"/>
            <a:ext cx="828000" cy="1060440"/>
          </a:xfrm>
          <a:prstGeom prst="rect">
            <a:avLst/>
          </a:prstGeom>
        </p:spPr>
      </p:pic>
      <p:sp>
        <p:nvSpPr>
          <p:cNvPr id="10" name="Rechteck 9"/>
          <p:cNvSpPr/>
          <p:nvPr/>
        </p:nvSpPr>
        <p:spPr bwMode="auto">
          <a:xfrm>
            <a:off x="1276245" y="4764013"/>
            <a:ext cx="5561410" cy="565679"/>
          </a:xfrm>
          <a:prstGeom prst="rect">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de-DE" sz="2000">
                <a:solidFill>
                  <a:schemeClr val="tx2">
                    <a:lumMod val="50000"/>
                  </a:schemeClr>
                </a:solidFill>
                <a:latin typeface="Noteworthy Light"/>
                <a:ea typeface="Noteworthy Light"/>
              </a:rPr>
              <a:t>2. Internetseite schließen</a:t>
            </a:r>
            <a:endParaRPr/>
          </a:p>
        </p:txBody>
      </p:sp>
      <p:sp>
        <p:nvSpPr>
          <p:cNvPr id="11" name="Textfeld 10"/>
          <p:cNvSpPr txBox="1"/>
          <p:nvPr/>
        </p:nvSpPr>
        <p:spPr bwMode="auto">
          <a:xfrm>
            <a:off x="438915" y="5665458"/>
            <a:ext cx="11213086" cy="923330"/>
          </a:xfrm>
          <a:prstGeom prst="rect">
            <a:avLst/>
          </a:prstGeom>
          <a:noFill/>
        </p:spPr>
        <p:txBody>
          <a:bodyPr wrap="square" rtlCol="0">
            <a:spAutoFit/>
          </a:bodyPr>
          <a:lstStyle/>
          <a:p>
            <a:pPr marL="342900" indent="-342900">
              <a:buFont typeface="+mj-lt"/>
              <a:buAutoNum type="arabicPeriod"/>
              <a:defRPr/>
            </a:pPr>
            <a:r>
              <a:rPr lang="de-DE">
                <a:solidFill>
                  <a:schemeClr val="tx2">
                    <a:lumMod val="50000"/>
                  </a:schemeClr>
                </a:solidFill>
                <a:latin typeface="Noteworthy Light"/>
                <a:ea typeface="Noteworthy Light"/>
              </a:rPr>
              <a:t>Schließe die Internetseite, indem du auf das ‚X‘ unter der Suchleiste klickst. </a:t>
            </a:r>
            <a:endParaRPr/>
          </a:p>
          <a:p>
            <a:pPr marL="342900" indent="-342900">
              <a:buFont typeface="+mj-lt"/>
              <a:buAutoNum type="arabicPeriod"/>
              <a:defRPr/>
            </a:pPr>
            <a:r>
              <a:rPr lang="de-DE">
                <a:solidFill>
                  <a:schemeClr val="tx2">
                    <a:lumMod val="50000"/>
                  </a:schemeClr>
                </a:solidFill>
                <a:latin typeface="Noteworthy Light"/>
                <a:ea typeface="Noteworthy Light"/>
              </a:rPr>
              <a:t>Schließe den Browser nun, indem du auf den Home-Button drückst.  </a:t>
            </a:r>
            <a:endParaRPr/>
          </a:p>
          <a:p>
            <a:pPr>
              <a:defRPr/>
            </a:pPr>
            <a:endParaRPr lang="de-DE">
              <a:solidFill>
                <a:schemeClr val="tx2">
                  <a:lumMod val="50000"/>
                </a:schemeClr>
              </a:solidFill>
              <a:latin typeface="Noteworthy Light"/>
              <a:ea typeface="Noteworthy Light"/>
            </a:endParaRPr>
          </a:p>
        </p:txBody>
      </p:sp>
      <p:pic>
        <p:nvPicPr>
          <p:cNvPr id="8198" name="Picture 6" descr="Safari | macOS Icon Gallery"/>
          <p:cNvPicPr>
            <a:picLocks noChangeAspect="1" noChangeArrowheads="1"/>
          </p:cNvPicPr>
          <p:nvPr/>
        </p:nvPicPr>
        <p:blipFill>
          <a:blip r:embed="rId4" cstate="screen">
            <a:extLst>
              <a:ext uri="{28A0092B-C50C-407E-A947-70E740481C1C}">
                <a14:useLocalDpi xmlns:a14="http://schemas.microsoft.com/office/drawing/2010/main"/>
              </a:ext>
            </a:extLst>
          </a:blip>
          <a:srcRect/>
          <a:stretch/>
        </p:blipFill>
        <p:spPr bwMode="auto">
          <a:xfrm>
            <a:off x="358274" y="118099"/>
            <a:ext cx="1417214" cy="1371141"/>
          </a:xfrm>
          <a:prstGeom prst="rect">
            <a:avLst/>
          </a:prstGeom>
          <a:noFill/>
        </p:spPr>
      </p:pic>
      <p:pic>
        <p:nvPicPr>
          <p:cNvPr id="8204" name="Picture 12" descr="Mozilla Releases Firefox 10 for iOS With New 'Photon' UI, Tracking ..."/>
          <p:cNvPicPr>
            <a:picLocks noChangeAspect="1" noChangeArrowheads="1"/>
          </p:cNvPicPr>
          <p:nvPr/>
        </p:nvPicPr>
        <p:blipFill>
          <a:blip r:embed="rId5" cstate="screen">
            <a:extLst>
              <a:ext uri="{28A0092B-C50C-407E-A947-70E740481C1C}">
                <a14:useLocalDpi xmlns:a14="http://schemas.microsoft.com/office/drawing/2010/main"/>
              </a:ext>
            </a:extLst>
          </a:blip>
          <a:stretch/>
        </p:blipFill>
        <p:spPr bwMode="auto">
          <a:xfrm>
            <a:off x="10422677" y="106068"/>
            <a:ext cx="1417214" cy="1383585"/>
          </a:xfrm>
          <a:prstGeom prst="rect">
            <a:avLst/>
          </a:prstGeom>
          <a:noFill/>
        </p:spPr>
      </p:pic>
      <p:pic>
        <p:nvPicPr>
          <p:cNvPr id="16" name="Grafik 15" descr="Stern mit einfarbiger Füllung"/>
          <p:cNvPicPr>
            <a:picLocks noChangeAspect="1"/>
          </p:cNvPicPr>
          <p:nvPr/>
        </p:nvPicPr>
        <p:blipFill>
          <a:blip r:embed="rId6" cstate="screen">
            <a:extLst>
              <a:ext uri="{28A0092B-C50C-407E-A947-70E740481C1C}">
                <a14:useLocalDpi xmlns:a14="http://schemas.microsoft.com/office/drawing/2010/main"/>
              </a:ext>
            </a:extLst>
          </a:blip>
          <a:stretch/>
        </p:blipFill>
        <p:spPr bwMode="auto">
          <a:xfrm flipH="1">
            <a:off x="501361" y="4024916"/>
            <a:ext cx="278631" cy="278631"/>
          </a:xfrm>
          <a:prstGeom prst="rect">
            <a:avLst/>
          </a:prstGeom>
        </p:spPr>
      </p:pic>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Rechteck 3"/>
          <p:cNvSpPr/>
          <p:nvPr/>
        </p:nvSpPr>
        <p:spPr bwMode="auto">
          <a:xfrm>
            <a:off x="0" y="0"/>
            <a:ext cx="12192000" cy="1620000"/>
          </a:xfrm>
          <a:prstGeom prst="rect">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3" name="Untertitel 2"/>
          <p:cNvSpPr>
            <a:spLocks noGrp="1"/>
          </p:cNvSpPr>
          <p:nvPr>
            <p:ph type="subTitle" idx="1"/>
          </p:nvPr>
        </p:nvSpPr>
        <p:spPr bwMode="auto">
          <a:xfrm>
            <a:off x="1608463" y="1"/>
            <a:ext cx="8967730" cy="1620000"/>
          </a:xfrm>
        </p:spPr>
        <p:txBody>
          <a:bodyPr anchor="ctr">
            <a:normAutofit/>
          </a:bodyPr>
          <a:lstStyle/>
          <a:p>
            <a:pPr>
              <a:defRPr/>
            </a:pPr>
            <a:r>
              <a:rPr lang="de-DE" sz="4400">
                <a:ln>
                  <a:solidFill>
                    <a:schemeClr val="tx2">
                      <a:lumMod val="75000"/>
                    </a:schemeClr>
                  </a:solidFill>
                </a:ln>
                <a:pattFill prst="wdUpDiag">
                  <a:fgClr>
                    <a:schemeClr val="tx2">
                      <a:lumMod val="60000"/>
                      <a:lumOff val="40000"/>
                    </a:schemeClr>
                  </a:fgClr>
                  <a:bgClr>
                    <a:schemeClr val="tx2">
                      <a:lumMod val="40000"/>
                      <a:lumOff val="60000"/>
                    </a:schemeClr>
                  </a:bgClr>
                </a:pattFill>
                <a:latin typeface="Aharoni"/>
                <a:cs typeface="Aharoni"/>
              </a:rPr>
              <a:t>QR-Codes</a:t>
            </a:r>
            <a:endParaRPr/>
          </a:p>
        </p:txBody>
      </p:sp>
      <p:sp>
        <p:nvSpPr>
          <p:cNvPr id="2" name="Rechteck 1"/>
          <p:cNvSpPr/>
          <p:nvPr/>
        </p:nvSpPr>
        <p:spPr bwMode="auto">
          <a:xfrm>
            <a:off x="1276246" y="2284104"/>
            <a:ext cx="10375755" cy="5656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de-DE" sz="2000">
                <a:solidFill>
                  <a:schemeClr val="tx2">
                    <a:lumMod val="50000"/>
                  </a:schemeClr>
                </a:solidFill>
                <a:latin typeface="Noteworthy Light"/>
                <a:ea typeface="Noteworthy Light"/>
              </a:rPr>
              <a:t>Wenn du einen QR-Code mit der Hilfe deines iPads einscannst, wirst du zu einer Internet-Seite weitergeleitet. Erledige nun die folgenden Aufgaben: </a:t>
            </a:r>
            <a:endParaRPr/>
          </a:p>
        </p:txBody>
      </p:sp>
      <p:pic>
        <p:nvPicPr>
          <p:cNvPr id="5" name="Grafik 4"/>
          <p:cNvPicPr>
            <a:picLocks noChangeAspect="1"/>
          </p:cNvPicPr>
          <p:nvPr/>
        </p:nvPicPr>
        <p:blipFill>
          <a:blip r:embed="rId3" cstate="screen">
            <a:alphaModFix amt="72000"/>
            <a:extLst>
              <a:ext uri="{28A0092B-C50C-407E-A947-70E740481C1C}">
                <a14:useLocalDpi xmlns:a14="http://schemas.microsoft.com/office/drawing/2010/main"/>
              </a:ext>
            </a:extLst>
          </a:blip>
          <a:stretch/>
        </p:blipFill>
        <p:spPr bwMode="auto">
          <a:xfrm>
            <a:off x="438917" y="2030750"/>
            <a:ext cx="828000" cy="1060440"/>
          </a:xfrm>
          <a:prstGeom prst="rect">
            <a:avLst/>
          </a:prstGeom>
        </p:spPr>
      </p:pic>
      <p:sp>
        <p:nvSpPr>
          <p:cNvPr id="6" name="Textfeld 5"/>
          <p:cNvSpPr txBox="1"/>
          <p:nvPr/>
        </p:nvSpPr>
        <p:spPr bwMode="auto">
          <a:xfrm>
            <a:off x="438915" y="3174737"/>
            <a:ext cx="11213086" cy="1304203"/>
          </a:xfrm>
          <a:prstGeom prst="rect">
            <a:avLst/>
          </a:prstGeom>
          <a:noFill/>
        </p:spPr>
        <p:txBody>
          <a:bodyPr wrap="square" rtlCol="0">
            <a:spAutoFit/>
          </a:bodyPr>
          <a:lstStyle/>
          <a:p>
            <a:pPr marL="342900" indent="-342900">
              <a:lnSpc>
                <a:spcPct val="150000"/>
              </a:lnSpc>
              <a:buAutoNum type="arabicPeriod"/>
              <a:defRPr/>
            </a:pPr>
            <a:r>
              <a:rPr lang="de-DE">
                <a:solidFill>
                  <a:schemeClr val="tx2">
                    <a:lumMod val="50000"/>
                  </a:schemeClr>
                </a:solidFill>
                <a:latin typeface="Noteworthy Light"/>
                <a:ea typeface="Noteworthy Light"/>
              </a:rPr>
              <a:t>Scanne den QR-Code mit der Kamera-App. </a:t>
            </a:r>
            <a:endParaRPr/>
          </a:p>
          <a:p>
            <a:pPr marL="342900" indent="-342900">
              <a:lnSpc>
                <a:spcPct val="150000"/>
              </a:lnSpc>
              <a:buAutoNum type="arabicPeriod"/>
              <a:defRPr/>
            </a:pPr>
            <a:r>
              <a:rPr lang="de-DE">
                <a:solidFill>
                  <a:schemeClr val="tx2">
                    <a:lumMod val="50000"/>
                  </a:schemeClr>
                </a:solidFill>
                <a:latin typeface="Noteworthy Light"/>
                <a:ea typeface="Noteworthy Light"/>
              </a:rPr>
              <a:t>Zu welcher Internetseite dich der QR-Code geführt?</a:t>
            </a:r>
            <a:endParaRPr/>
          </a:p>
          <a:p>
            <a:pPr>
              <a:lnSpc>
                <a:spcPct val="150000"/>
              </a:lnSpc>
              <a:defRPr/>
            </a:pPr>
            <a:r>
              <a:rPr lang="de-DE">
                <a:solidFill>
                  <a:schemeClr val="tx2">
                    <a:lumMod val="50000"/>
                  </a:schemeClr>
                </a:solidFill>
                <a:latin typeface="Noteworthy Light"/>
                <a:ea typeface="Noteworthy Light"/>
              </a:rPr>
              <a:t>      Melde dich an und finde deinen Klassenkurs. </a:t>
            </a:r>
            <a:endParaRPr/>
          </a:p>
        </p:txBody>
      </p:sp>
      <p:pic>
        <p:nvPicPr>
          <p:cNvPr id="12" name="Grafik 11" descr="Stern mit einfarbiger Füllung"/>
          <p:cNvPicPr>
            <a:picLocks noChangeAspect="1"/>
          </p:cNvPicPr>
          <p:nvPr/>
        </p:nvPicPr>
        <p:blipFill>
          <a:blip r:embed="rId4" cstate="screen">
            <a:extLst>
              <a:ext uri="{28A0092B-C50C-407E-A947-70E740481C1C}">
                <a14:useLocalDpi xmlns:a14="http://schemas.microsoft.com/office/drawing/2010/main"/>
              </a:ext>
            </a:extLst>
          </a:blip>
          <a:stretch/>
        </p:blipFill>
        <p:spPr bwMode="auto">
          <a:xfrm flipH="1">
            <a:off x="470795" y="4114718"/>
            <a:ext cx="278631" cy="278631"/>
          </a:xfrm>
          <a:prstGeom prst="rect">
            <a:avLst/>
          </a:prstGeom>
        </p:spPr>
      </p:pic>
      <p:pic>
        <p:nvPicPr>
          <p:cNvPr id="8" name="Grafik 7" descr="Ein Bild, das Muster, Quadrat, Symmetrie, Kunst enthält.&#10;&#10;Automatisch generierte Beschreibung"/>
          <p:cNvPicPr>
            <a:picLocks noChangeAspect="1"/>
          </p:cNvPicPr>
          <p:nvPr/>
        </p:nvPicPr>
        <p:blipFill>
          <a:blip r:embed="rId5" cstate="screen">
            <a:extLst>
              <a:ext uri="{28A0092B-C50C-407E-A947-70E740481C1C}">
                <a14:useLocalDpi xmlns:a14="http://schemas.microsoft.com/office/drawing/2010/main"/>
              </a:ext>
            </a:extLst>
          </a:blip>
          <a:stretch/>
        </p:blipFill>
        <p:spPr bwMode="auto">
          <a:xfrm>
            <a:off x="6833137" y="2637308"/>
            <a:ext cx="3743056" cy="3683262"/>
          </a:xfrm>
          <a:prstGeom prst="rect">
            <a:avLst/>
          </a:prstGeom>
        </p:spPr>
      </p:pic>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Rechteck 3"/>
          <p:cNvSpPr/>
          <p:nvPr/>
        </p:nvSpPr>
        <p:spPr bwMode="auto">
          <a:xfrm>
            <a:off x="0" y="0"/>
            <a:ext cx="12192000" cy="1620000"/>
          </a:xfrm>
          <a:prstGeom prst="rect">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3" name="Untertitel 2"/>
          <p:cNvSpPr>
            <a:spLocks noGrp="1"/>
          </p:cNvSpPr>
          <p:nvPr>
            <p:ph type="subTitle" idx="1"/>
          </p:nvPr>
        </p:nvSpPr>
        <p:spPr bwMode="auto">
          <a:xfrm>
            <a:off x="1608463" y="1"/>
            <a:ext cx="8967730" cy="1620000"/>
          </a:xfrm>
        </p:spPr>
        <p:txBody>
          <a:bodyPr anchor="ctr">
            <a:normAutofit/>
          </a:bodyPr>
          <a:lstStyle/>
          <a:p>
            <a:pPr>
              <a:defRPr/>
            </a:pPr>
            <a:r>
              <a:rPr lang="de-DE" sz="4400">
                <a:ln>
                  <a:solidFill>
                    <a:schemeClr val="tx2">
                      <a:lumMod val="75000"/>
                    </a:schemeClr>
                  </a:solidFill>
                </a:ln>
                <a:pattFill prst="wdUpDiag">
                  <a:fgClr>
                    <a:schemeClr val="tx2">
                      <a:lumMod val="60000"/>
                      <a:lumOff val="40000"/>
                    </a:schemeClr>
                  </a:fgClr>
                  <a:bgClr>
                    <a:schemeClr val="tx2">
                      <a:lumMod val="40000"/>
                      <a:lumOff val="60000"/>
                    </a:schemeClr>
                  </a:bgClr>
                </a:pattFill>
                <a:latin typeface="Aharoni"/>
                <a:cs typeface="Aharoni"/>
              </a:rPr>
              <a:t>QR-Codes</a:t>
            </a:r>
            <a:endParaRPr/>
          </a:p>
        </p:txBody>
      </p:sp>
      <p:sp>
        <p:nvSpPr>
          <p:cNvPr id="2" name="Rechteck 1"/>
          <p:cNvSpPr/>
          <p:nvPr/>
        </p:nvSpPr>
        <p:spPr bwMode="auto">
          <a:xfrm>
            <a:off x="1276246" y="2284104"/>
            <a:ext cx="10375755" cy="5656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de-DE" sz="2000">
                <a:solidFill>
                  <a:schemeClr val="tx2">
                    <a:lumMod val="50000"/>
                  </a:schemeClr>
                </a:solidFill>
                <a:latin typeface="Noteworthy Light"/>
                <a:ea typeface="Noteworthy Light"/>
              </a:rPr>
              <a:t>Wenn du einen QR-Code mit der Hilfe deines iPads einscannst, wirst du zu einer Internet-Seite weitergeleitet. Erledige nun die folgenden Aufgaben: </a:t>
            </a:r>
            <a:endParaRPr/>
          </a:p>
        </p:txBody>
      </p:sp>
      <p:pic>
        <p:nvPicPr>
          <p:cNvPr id="5" name="Grafik 4"/>
          <p:cNvPicPr>
            <a:picLocks noChangeAspect="1"/>
          </p:cNvPicPr>
          <p:nvPr/>
        </p:nvPicPr>
        <p:blipFill>
          <a:blip r:embed="rId3" cstate="screen">
            <a:alphaModFix amt="72000"/>
            <a:extLst>
              <a:ext uri="{28A0092B-C50C-407E-A947-70E740481C1C}">
                <a14:useLocalDpi xmlns:a14="http://schemas.microsoft.com/office/drawing/2010/main"/>
              </a:ext>
            </a:extLst>
          </a:blip>
          <a:stretch/>
        </p:blipFill>
        <p:spPr bwMode="auto">
          <a:xfrm>
            <a:off x="438917" y="2030750"/>
            <a:ext cx="828000" cy="1060440"/>
          </a:xfrm>
          <a:prstGeom prst="rect">
            <a:avLst/>
          </a:prstGeom>
        </p:spPr>
      </p:pic>
      <p:sp>
        <p:nvSpPr>
          <p:cNvPr id="6" name="Textfeld 5"/>
          <p:cNvSpPr txBox="1"/>
          <p:nvPr/>
        </p:nvSpPr>
        <p:spPr bwMode="auto">
          <a:xfrm>
            <a:off x="438915" y="3174737"/>
            <a:ext cx="11213086" cy="1304203"/>
          </a:xfrm>
          <a:prstGeom prst="rect">
            <a:avLst/>
          </a:prstGeom>
          <a:noFill/>
        </p:spPr>
        <p:txBody>
          <a:bodyPr wrap="square" rtlCol="0">
            <a:spAutoFit/>
          </a:bodyPr>
          <a:lstStyle/>
          <a:p>
            <a:pPr marL="342900" indent="-342900">
              <a:lnSpc>
                <a:spcPct val="150000"/>
              </a:lnSpc>
              <a:buAutoNum type="arabicPeriod"/>
              <a:defRPr/>
            </a:pPr>
            <a:r>
              <a:rPr lang="de-DE">
                <a:solidFill>
                  <a:schemeClr val="tx2">
                    <a:lumMod val="50000"/>
                  </a:schemeClr>
                </a:solidFill>
                <a:latin typeface="Noteworthy Light"/>
                <a:ea typeface="Noteworthy Light"/>
              </a:rPr>
              <a:t>Scanne den QR-Code mit der Kamera-App. </a:t>
            </a:r>
            <a:endParaRPr/>
          </a:p>
          <a:p>
            <a:pPr marL="342900" indent="-342900">
              <a:lnSpc>
                <a:spcPct val="150000"/>
              </a:lnSpc>
              <a:buAutoNum type="arabicPeriod"/>
              <a:defRPr/>
            </a:pPr>
            <a:r>
              <a:rPr lang="de-DE">
                <a:solidFill>
                  <a:schemeClr val="tx2">
                    <a:lumMod val="50000"/>
                  </a:schemeClr>
                </a:solidFill>
                <a:latin typeface="Noteworthy Light"/>
                <a:ea typeface="Noteworthy Light"/>
              </a:rPr>
              <a:t>Zu welcher Internetseite dich der QR-Code geführt?</a:t>
            </a:r>
            <a:endParaRPr/>
          </a:p>
          <a:p>
            <a:pPr>
              <a:lnSpc>
                <a:spcPct val="150000"/>
              </a:lnSpc>
              <a:defRPr/>
            </a:pPr>
            <a:r>
              <a:rPr lang="de-DE">
                <a:solidFill>
                  <a:schemeClr val="tx2">
                    <a:lumMod val="50000"/>
                  </a:schemeClr>
                </a:solidFill>
                <a:latin typeface="Noteworthy Light"/>
                <a:ea typeface="Noteworthy Light"/>
              </a:rPr>
              <a:t>      Melde dich an und finde deinen Klassenkurs. </a:t>
            </a:r>
            <a:endParaRPr/>
          </a:p>
        </p:txBody>
      </p:sp>
      <p:pic>
        <p:nvPicPr>
          <p:cNvPr id="12" name="Grafik 11" descr="Stern mit einfarbiger Füllung"/>
          <p:cNvPicPr>
            <a:picLocks noChangeAspect="1"/>
          </p:cNvPicPr>
          <p:nvPr/>
        </p:nvPicPr>
        <p:blipFill>
          <a:blip r:embed="rId4" cstate="screen">
            <a:extLst>
              <a:ext uri="{28A0092B-C50C-407E-A947-70E740481C1C}">
                <a14:useLocalDpi xmlns:a14="http://schemas.microsoft.com/office/drawing/2010/main"/>
              </a:ext>
            </a:extLst>
          </a:blip>
          <a:stretch/>
        </p:blipFill>
        <p:spPr bwMode="auto">
          <a:xfrm flipH="1">
            <a:off x="470795" y="4114718"/>
            <a:ext cx="278631" cy="278631"/>
          </a:xfrm>
          <a:prstGeom prst="rect">
            <a:avLst/>
          </a:prstGeom>
        </p:spPr>
      </p:pic>
      <p:pic>
        <p:nvPicPr>
          <p:cNvPr id="8" name="Grafik 7" descr="Ein Bild, das Muster, Quadrat, Symmetrie, Kunst enthält.&#10;&#10;Automatisch generierte Beschreibung"/>
          <p:cNvPicPr>
            <a:picLocks noChangeAspect="1"/>
          </p:cNvPicPr>
          <p:nvPr/>
        </p:nvPicPr>
        <p:blipFill>
          <a:blip r:embed="rId5" cstate="screen">
            <a:extLst>
              <a:ext uri="{28A0092B-C50C-407E-A947-70E740481C1C}">
                <a14:useLocalDpi xmlns:a14="http://schemas.microsoft.com/office/drawing/2010/main"/>
              </a:ext>
            </a:extLst>
          </a:blip>
          <a:stretch/>
        </p:blipFill>
        <p:spPr bwMode="auto">
          <a:xfrm>
            <a:off x="6833137" y="2637308"/>
            <a:ext cx="3743056" cy="3683262"/>
          </a:xfrm>
          <a:prstGeom prst="rect">
            <a:avLst/>
          </a:prstGeom>
        </p:spPr>
      </p:pic>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Rechteck 3"/>
          <p:cNvSpPr/>
          <p:nvPr/>
        </p:nvSpPr>
        <p:spPr bwMode="auto">
          <a:xfrm>
            <a:off x="0" y="-22024"/>
            <a:ext cx="12192000" cy="1620000"/>
          </a:xfrm>
          <a:prstGeom prst="rect">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3" name="Untertitel 2"/>
          <p:cNvSpPr>
            <a:spLocks noGrp="1"/>
          </p:cNvSpPr>
          <p:nvPr>
            <p:ph type="subTitle" idx="1"/>
          </p:nvPr>
        </p:nvSpPr>
        <p:spPr bwMode="auto">
          <a:xfrm>
            <a:off x="1608463" y="22221"/>
            <a:ext cx="8967730" cy="1620000"/>
          </a:xfrm>
        </p:spPr>
        <p:txBody>
          <a:bodyPr anchor="ctr">
            <a:normAutofit/>
          </a:bodyPr>
          <a:lstStyle/>
          <a:p>
            <a:pPr>
              <a:defRPr/>
            </a:pPr>
            <a:r>
              <a:rPr lang="de-DE" sz="4400">
                <a:ln>
                  <a:solidFill>
                    <a:schemeClr val="tx2">
                      <a:lumMod val="75000"/>
                    </a:schemeClr>
                  </a:solidFill>
                </a:ln>
                <a:pattFill prst="wdUpDiag">
                  <a:fgClr>
                    <a:schemeClr val="tx2">
                      <a:lumMod val="60000"/>
                      <a:lumOff val="40000"/>
                    </a:schemeClr>
                  </a:fgClr>
                  <a:bgClr>
                    <a:schemeClr val="tx2">
                      <a:lumMod val="40000"/>
                      <a:lumOff val="60000"/>
                    </a:schemeClr>
                  </a:bgClr>
                </a:pattFill>
                <a:latin typeface="Aharoni"/>
                <a:cs typeface="Aharoni"/>
              </a:rPr>
              <a:t>Geschafft</a:t>
            </a:r>
            <a:endParaRPr/>
          </a:p>
        </p:txBody>
      </p:sp>
      <p:sp>
        <p:nvSpPr>
          <p:cNvPr id="2" name="Rechteck 1"/>
          <p:cNvSpPr/>
          <p:nvPr/>
        </p:nvSpPr>
        <p:spPr bwMode="auto">
          <a:xfrm>
            <a:off x="1276246" y="2284104"/>
            <a:ext cx="10375755" cy="5656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de-DE" sz="2000">
                <a:solidFill>
                  <a:schemeClr val="tx2">
                    <a:lumMod val="50000"/>
                  </a:schemeClr>
                </a:solidFill>
                <a:latin typeface="Noteworthy Light"/>
                <a:ea typeface="Noteworthy Light"/>
              </a:rPr>
              <a:t>Super! Du hast die Übungen zum iPad-Führerschein gemeistert. Bringe das Heft nun zu deiner Lehrkraft. </a:t>
            </a:r>
            <a:endParaRPr/>
          </a:p>
        </p:txBody>
      </p:sp>
      <p:pic>
        <p:nvPicPr>
          <p:cNvPr id="5" name="Grafik 4"/>
          <p:cNvPicPr>
            <a:picLocks noChangeAspect="1"/>
          </p:cNvPicPr>
          <p:nvPr/>
        </p:nvPicPr>
        <p:blipFill>
          <a:blip r:embed="rId3" cstate="screen">
            <a:alphaModFix amt="72000"/>
            <a:extLst>
              <a:ext uri="{28A0092B-C50C-407E-A947-70E740481C1C}">
                <a14:useLocalDpi xmlns:a14="http://schemas.microsoft.com/office/drawing/2010/main"/>
              </a:ext>
            </a:extLst>
          </a:blip>
          <a:stretch/>
        </p:blipFill>
        <p:spPr bwMode="auto">
          <a:xfrm>
            <a:off x="438917" y="2030750"/>
            <a:ext cx="837329" cy="1072388"/>
          </a:xfrm>
          <a:prstGeom prst="rect">
            <a:avLst/>
          </a:prstGeom>
        </p:spPr>
      </p:pic>
      <p:pic>
        <p:nvPicPr>
          <p:cNvPr id="8" name="Grafik 7" descr="Feuerwerk mit einfarbiger Füllung"/>
          <p:cNvPicPr>
            <a:picLocks noChangeAspect="1"/>
          </p:cNvPicPr>
          <p:nvPr/>
        </p:nvPicPr>
        <p:blipFill>
          <a:blip r:embed="rId4">
            <a:extLst>
              <a:ext uri="{96DAC541-7B7A-43D3-8B79-37D633B846F1}">
                <asvg:svgBlip xmlns:asvg="http://schemas.microsoft.com/office/drawing/2016/SVG/main" xmlns:w="http://schemas.openxmlformats.org/wordprocessingml/2006/main" xmlns:m="http://schemas.openxmlformats.org/officeDocument/2006/math" xmlns="" r:embed="rId5"/>
              </a:ext>
            </a:extLst>
          </a:blip>
          <a:stretch/>
        </p:blipFill>
        <p:spPr bwMode="auto">
          <a:xfrm>
            <a:off x="3619500" y="381601"/>
            <a:ext cx="914400" cy="914400"/>
          </a:xfrm>
          <a:prstGeom prst="rect">
            <a:avLst/>
          </a:prstGeom>
        </p:spPr>
      </p:pic>
      <p:pic>
        <p:nvPicPr>
          <p:cNvPr id="10" name="Grafik 9" descr="Feuerwerk mit einfarbiger Füllung"/>
          <p:cNvPicPr>
            <a:picLocks noChangeAspect="1"/>
          </p:cNvPicPr>
          <p:nvPr/>
        </p:nvPicPr>
        <p:blipFill>
          <a:blip r:embed="rId4"/>
          <a:stretch/>
        </p:blipFill>
        <p:spPr bwMode="auto">
          <a:xfrm>
            <a:off x="7658101" y="405666"/>
            <a:ext cx="914400" cy="914400"/>
          </a:xfrm>
          <a:prstGeom prst="rect">
            <a:avLst/>
          </a:prstGeom>
        </p:spPr>
      </p:pic>
      <p:sp>
        <p:nvSpPr>
          <p:cNvPr id="11" name="Abgerundetes Rechteck 10"/>
          <p:cNvSpPr/>
          <p:nvPr/>
        </p:nvSpPr>
        <p:spPr bwMode="auto">
          <a:xfrm>
            <a:off x="438915" y="3518967"/>
            <a:ext cx="11258549" cy="3024000"/>
          </a:xfrm>
          <a:prstGeom prst="roundRect">
            <a:avLst>
              <a:gd name="adj" fmla="val 2756"/>
            </a:avLst>
          </a:prstGeom>
          <a:gradFill>
            <a:gsLst>
              <a:gs pos="0">
                <a:schemeClr val="tx2">
                  <a:lumMod val="75000"/>
                  <a:shade val="30000"/>
                  <a:satMod val="115000"/>
                </a:schemeClr>
              </a:gs>
              <a:gs pos="50000">
                <a:schemeClr val="tx2">
                  <a:lumMod val="75000"/>
                  <a:shade val="67500"/>
                  <a:satMod val="115000"/>
                </a:schemeClr>
              </a:gs>
              <a:gs pos="100000">
                <a:schemeClr val="tx2">
                  <a:lumMod val="75000"/>
                  <a:shade val="100000"/>
                  <a:satMod val="115000"/>
                </a:schemeClr>
              </a:gs>
            </a:gsLst>
            <a:path path="circle"/>
          </a:gra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13" name="Untertitel 2"/>
          <p:cNvSpPr txBox="1"/>
          <p:nvPr/>
        </p:nvSpPr>
        <p:spPr bwMode="auto">
          <a:xfrm>
            <a:off x="509283" y="3592880"/>
            <a:ext cx="5400000" cy="1336768"/>
          </a:xfrm>
          <a:prstGeom prst="roundRect">
            <a:avLst>
              <a:gd name="adj" fmla="val 11151"/>
            </a:avLst>
          </a:prstGeom>
          <a:solidFill>
            <a:schemeClr val="tx2">
              <a:lumMod val="20000"/>
              <a:lumOff val="80000"/>
            </a:schemeClr>
          </a:solidFill>
          <a:ln>
            <a:solidFill>
              <a:schemeClr val="tx2">
                <a:lumMod val="75000"/>
              </a:schemeClr>
            </a:solidFill>
          </a:ln>
        </p:spPr>
        <p:txBody>
          <a:bodyPr vert="horz" lIns="91440" tIns="45720" rIns="91440" bIns="45720" rtlCol="0" anchor="ctr">
            <a:normAutofit/>
          </a:bodyPr>
          <a:lstStyle>
            <a:lvl1pPr marL="0" indent="0" algn="ctr" defTabSz="914420">
              <a:lnSpc>
                <a:spcPct val="90000"/>
              </a:lnSpc>
              <a:spcBef>
                <a:spcPts val="1000"/>
              </a:spcBef>
              <a:buFont typeface="Arial"/>
              <a:buNone/>
              <a:defRPr sz="2400">
                <a:solidFill>
                  <a:schemeClr val="tx1"/>
                </a:solidFill>
                <a:latin typeface="+mn-lt"/>
                <a:ea typeface="+mn-ea"/>
                <a:cs typeface="+mn-cs"/>
              </a:defRPr>
            </a:lvl1pPr>
            <a:lvl2pPr marL="457210" indent="0" algn="ctr" defTabSz="914420">
              <a:lnSpc>
                <a:spcPct val="90000"/>
              </a:lnSpc>
              <a:spcBef>
                <a:spcPts val="500"/>
              </a:spcBef>
              <a:buFont typeface="Arial"/>
              <a:buNone/>
              <a:defRPr sz="2000">
                <a:solidFill>
                  <a:schemeClr val="tx1"/>
                </a:solidFill>
                <a:latin typeface="+mn-lt"/>
                <a:ea typeface="+mn-ea"/>
                <a:cs typeface="+mn-cs"/>
              </a:defRPr>
            </a:lvl2pPr>
            <a:lvl3pPr marL="914420" indent="0" algn="ctr" defTabSz="914420">
              <a:lnSpc>
                <a:spcPct val="90000"/>
              </a:lnSpc>
              <a:spcBef>
                <a:spcPts val="500"/>
              </a:spcBef>
              <a:buFont typeface="Arial"/>
              <a:buNone/>
              <a:defRPr sz="1800">
                <a:solidFill>
                  <a:schemeClr val="tx1"/>
                </a:solidFill>
                <a:latin typeface="+mn-lt"/>
                <a:ea typeface="+mn-ea"/>
                <a:cs typeface="+mn-cs"/>
              </a:defRPr>
            </a:lvl3pPr>
            <a:lvl4pPr marL="1371630" indent="0" algn="ctr" defTabSz="914420">
              <a:lnSpc>
                <a:spcPct val="90000"/>
              </a:lnSpc>
              <a:spcBef>
                <a:spcPts val="500"/>
              </a:spcBef>
              <a:buFont typeface="Arial"/>
              <a:buNone/>
              <a:defRPr sz="1600">
                <a:solidFill>
                  <a:schemeClr val="tx1"/>
                </a:solidFill>
                <a:latin typeface="+mn-lt"/>
                <a:ea typeface="+mn-ea"/>
                <a:cs typeface="+mn-cs"/>
              </a:defRPr>
            </a:lvl4pPr>
            <a:lvl5pPr marL="1828839" indent="0" algn="ctr" defTabSz="914420">
              <a:lnSpc>
                <a:spcPct val="90000"/>
              </a:lnSpc>
              <a:spcBef>
                <a:spcPts val="500"/>
              </a:spcBef>
              <a:buFont typeface="Arial"/>
              <a:buNone/>
              <a:defRPr sz="1600">
                <a:solidFill>
                  <a:schemeClr val="tx1"/>
                </a:solidFill>
                <a:latin typeface="+mn-lt"/>
                <a:ea typeface="+mn-ea"/>
                <a:cs typeface="+mn-cs"/>
              </a:defRPr>
            </a:lvl5pPr>
            <a:lvl6pPr marL="2286049" indent="0" algn="ctr" defTabSz="914420">
              <a:lnSpc>
                <a:spcPct val="90000"/>
              </a:lnSpc>
              <a:spcBef>
                <a:spcPts val="500"/>
              </a:spcBef>
              <a:buFont typeface="Arial"/>
              <a:buNone/>
              <a:defRPr sz="1600">
                <a:solidFill>
                  <a:schemeClr val="tx1"/>
                </a:solidFill>
                <a:latin typeface="+mn-lt"/>
                <a:ea typeface="+mn-ea"/>
                <a:cs typeface="+mn-cs"/>
              </a:defRPr>
            </a:lvl6pPr>
            <a:lvl7pPr marL="2743259" indent="0" algn="ctr" defTabSz="914420">
              <a:lnSpc>
                <a:spcPct val="90000"/>
              </a:lnSpc>
              <a:spcBef>
                <a:spcPts val="500"/>
              </a:spcBef>
              <a:buFont typeface="Arial"/>
              <a:buNone/>
              <a:defRPr sz="1600">
                <a:solidFill>
                  <a:schemeClr val="tx1"/>
                </a:solidFill>
                <a:latin typeface="+mn-lt"/>
                <a:ea typeface="+mn-ea"/>
                <a:cs typeface="+mn-cs"/>
              </a:defRPr>
            </a:lvl7pPr>
            <a:lvl8pPr marL="3200468" indent="0" algn="ctr" defTabSz="914420">
              <a:lnSpc>
                <a:spcPct val="90000"/>
              </a:lnSpc>
              <a:spcBef>
                <a:spcPts val="500"/>
              </a:spcBef>
              <a:buFont typeface="Arial"/>
              <a:buNone/>
              <a:defRPr sz="1600">
                <a:solidFill>
                  <a:schemeClr val="tx1"/>
                </a:solidFill>
                <a:latin typeface="+mn-lt"/>
                <a:ea typeface="+mn-ea"/>
                <a:cs typeface="+mn-cs"/>
              </a:defRPr>
            </a:lvl8pPr>
            <a:lvl9pPr marL="3657678" indent="0" algn="ctr" defTabSz="914420">
              <a:lnSpc>
                <a:spcPct val="90000"/>
              </a:lnSpc>
              <a:spcBef>
                <a:spcPts val="500"/>
              </a:spcBef>
              <a:buFont typeface="Arial"/>
              <a:buNone/>
              <a:defRPr sz="1600">
                <a:solidFill>
                  <a:schemeClr val="tx1"/>
                </a:solidFill>
                <a:latin typeface="+mn-lt"/>
                <a:ea typeface="+mn-ea"/>
                <a:cs typeface="+mn-cs"/>
              </a:defRPr>
            </a:lvl9pPr>
          </a:lstStyle>
          <a:p>
            <a:pPr>
              <a:defRPr/>
            </a:pPr>
            <a:r>
              <a:rPr lang="de-DE" sz="4000">
                <a:ln>
                  <a:solidFill>
                    <a:schemeClr val="tx2">
                      <a:lumMod val="75000"/>
                    </a:schemeClr>
                  </a:solidFill>
                </a:ln>
                <a:pattFill prst="wdUpDiag">
                  <a:fgClr>
                    <a:schemeClr val="tx2">
                      <a:lumMod val="60000"/>
                      <a:lumOff val="40000"/>
                    </a:schemeClr>
                  </a:fgClr>
                  <a:bgClr>
                    <a:schemeClr val="tx2">
                      <a:lumMod val="40000"/>
                      <a:lumOff val="60000"/>
                    </a:schemeClr>
                  </a:bgClr>
                </a:pattFill>
                <a:latin typeface="Aharoni"/>
                <a:cs typeface="Aharoni"/>
              </a:rPr>
              <a:t>Mein iPad-Führerschein</a:t>
            </a:r>
            <a:endParaRPr/>
          </a:p>
        </p:txBody>
      </p:sp>
      <p:sp>
        <p:nvSpPr>
          <p:cNvPr id="14" name="Untertitel 2"/>
          <p:cNvSpPr txBox="1"/>
          <p:nvPr/>
        </p:nvSpPr>
        <p:spPr bwMode="auto">
          <a:xfrm>
            <a:off x="6187762" y="3569581"/>
            <a:ext cx="5400000" cy="2882752"/>
          </a:xfrm>
          <a:prstGeom prst="roundRect">
            <a:avLst>
              <a:gd name="adj" fmla="val 8524"/>
            </a:avLst>
          </a:prstGeom>
          <a:solidFill>
            <a:schemeClr val="tx2">
              <a:lumMod val="20000"/>
              <a:lumOff val="80000"/>
            </a:schemeClr>
          </a:solidFill>
          <a:ln>
            <a:solidFill>
              <a:schemeClr val="tx2">
                <a:lumMod val="75000"/>
              </a:schemeClr>
            </a:solidFill>
          </a:ln>
        </p:spPr>
        <p:txBody>
          <a:bodyPr vert="horz" lIns="91440" tIns="45720" rIns="91440" bIns="45720" rtlCol="0" anchor="ctr">
            <a:normAutofit fontScale="85000" lnSpcReduction="20000"/>
          </a:bodyPr>
          <a:lstStyle>
            <a:lvl1pPr marL="0" indent="0" algn="ctr" defTabSz="914420">
              <a:lnSpc>
                <a:spcPct val="90000"/>
              </a:lnSpc>
              <a:spcBef>
                <a:spcPts val="1000"/>
              </a:spcBef>
              <a:buFont typeface="Arial"/>
              <a:buNone/>
              <a:defRPr sz="2400">
                <a:solidFill>
                  <a:schemeClr val="tx1"/>
                </a:solidFill>
                <a:latin typeface="+mn-lt"/>
                <a:ea typeface="+mn-ea"/>
                <a:cs typeface="+mn-cs"/>
              </a:defRPr>
            </a:lvl1pPr>
            <a:lvl2pPr marL="457210" indent="0" algn="ctr" defTabSz="914420">
              <a:lnSpc>
                <a:spcPct val="90000"/>
              </a:lnSpc>
              <a:spcBef>
                <a:spcPts val="500"/>
              </a:spcBef>
              <a:buFont typeface="Arial"/>
              <a:buNone/>
              <a:defRPr sz="2000">
                <a:solidFill>
                  <a:schemeClr val="tx1"/>
                </a:solidFill>
                <a:latin typeface="+mn-lt"/>
                <a:ea typeface="+mn-ea"/>
                <a:cs typeface="+mn-cs"/>
              </a:defRPr>
            </a:lvl2pPr>
            <a:lvl3pPr marL="914420" indent="0" algn="ctr" defTabSz="914420">
              <a:lnSpc>
                <a:spcPct val="90000"/>
              </a:lnSpc>
              <a:spcBef>
                <a:spcPts val="500"/>
              </a:spcBef>
              <a:buFont typeface="Arial"/>
              <a:buNone/>
              <a:defRPr sz="1800">
                <a:solidFill>
                  <a:schemeClr val="tx1"/>
                </a:solidFill>
                <a:latin typeface="+mn-lt"/>
                <a:ea typeface="+mn-ea"/>
                <a:cs typeface="+mn-cs"/>
              </a:defRPr>
            </a:lvl3pPr>
            <a:lvl4pPr marL="1371630" indent="0" algn="ctr" defTabSz="914420">
              <a:lnSpc>
                <a:spcPct val="90000"/>
              </a:lnSpc>
              <a:spcBef>
                <a:spcPts val="500"/>
              </a:spcBef>
              <a:buFont typeface="Arial"/>
              <a:buNone/>
              <a:defRPr sz="1600">
                <a:solidFill>
                  <a:schemeClr val="tx1"/>
                </a:solidFill>
                <a:latin typeface="+mn-lt"/>
                <a:ea typeface="+mn-ea"/>
                <a:cs typeface="+mn-cs"/>
              </a:defRPr>
            </a:lvl4pPr>
            <a:lvl5pPr marL="1828839" indent="0" algn="ctr" defTabSz="914420">
              <a:lnSpc>
                <a:spcPct val="90000"/>
              </a:lnSpc>
              <a:spcBef>
                <a:spcPts val="500"/>
              </a:spcBef>
              <a:buFont typeface="Arial"/>
              <a:buNone/>
              <a:defRPr sz="1600">
                <a:solidFill>
                  <a:schemeClr val="tx1"/>
                </a:solidFill>
                <a:latin typeface="+mn-lt"/>
                <a:ea typeface="+mn-ea"/>
                <a:cs typeface="+mn-cs"/>
              </a:defRPr>
            </a:lvl5pPr>
            <a:lvl6pPr marL="2286049" indent="0" algn="ctr" defTabSz="914420">
              <a:lnSpc>
                <a:spcPct val="90000"/>
              </a:lnSpc>
              <a:spcBef>
                <a:spcPts val="500"/>
              </a:spcBef>
              <a:buFont typeface="Arial"/>
              <a:buNone/>
              <a:defRPr sz="1600">
                <a:solidFill>
                  <a:schemeClr val="tx1"/>
                </a:solidFill>
                <a:latin typeface="+mn-lt"/>
                <a:ea typeface="+mn-ea"/>
                <a:cs typeface="+mn-cs"/>
              </a:defRPr>
            </a:lvl6pPr>
            <a:lvl7pPr marL="2743259" indent="0" algn="ctr" defTabSz="914420">
              <a:lnSpc>
                <a:spcPct val="90000"/>
              </a:lnSpc>
              <a:spcBef>
                <a:spcPts val="500"/>
              </a:spcBef>
              <a:buFont typeface="Arial"/>
              <a:buNone/>
              <a:defRPr sz="1600">
                <a:solidFill>
                  <a:schemeClr val="tx1"/>
                </a:solidFill>
                <a:latin typeface="+mn-lt"/>
                <a:ea typeface="+mn-ea"/>
                <a:cs typeface="+mn-cs"/>
              </a:defRPr>
            </a:lvl7pPr>
            <a:lvl8pPr marL="3200468" indent="0" algn="ctr" defTabSz="914420">
              <a:lnSpc>
                <a:spcPct val="90000"/>
              </a:lnSpc>
              <a:spcBef>
                <a:spcPts val="500"/>
              </a:spcBef>
              <a:buFont typeface="Arial"/>
              <a:buNone/>
              <a:defRPr sz="1600">
                <a:solidFill>
                  <a:schemeClr val="tx1"/>
                </a:solidFill>
                <a:latin typeface="+mn-lt"/>
                <a:ea typeface="+mn-ea"/>
                <a:cs typeface="+mn-cs"/>
              </a:defRPr>
            </a:lvl8pPr>
            <a:lvl9pPr marL="3657678" indent="0" algn="ctr" defTabSz="914420">
              <a:lnSpc>
                <a:spcPct val="90000"/>
              </a:lnSpc>
              <a:spcBef>
                <a:spcPts val="500"/>
              </a:spcBef>
              <a:buFont typeface="Arial"/>
              <a:buNone/>
              <a:defRPr sz="1600">
                <a:solidFill>
                  <a:schemeClr val="tx1"/>
                </a:solidFill>
                <a:latin typeface="+mn-lt"/>
                <a:ea typeface="+mn-ea"/>
                <a:cs typeface="+mn-cs"/>
              </a:defRPr>
            </a:lvl9pPr>
          </a:lstStyle>
          <a:p>
            <a:pPr>
              <a:defRPr/>
            </a:pPr>
            <a:endParaRPr lang="de-DE" sz="700">
              <a:ln>
                <a:solidFill>
                  <a:schemeClr val="tx2">
                    <a:lumMod val="75000"/>
                  </a:schemeClr>
                </a:solidFill>
              </a:ln>
              <a:solidFill>
                <a:schemeClr val="tx2">
                  <a:lumMod val="50000"/>
                </a:schemeClr>
              </a:solidFill>
              <a:latin typeface="Noteworthy Light"/>
              <a:ea typeface="Noteworthy Light"/>
              <a:cs typeface="Aharoni"/>
            </a:endParaRPr>
          </a:p>
          <a:p>
            <a:pPr>
              <a:defRPr/>
            </a:pPr>
            <a:r>
              <a:rPr lang="de-DE" sz="3200">
                <a:ln>
                  <a:solidFill>
                    <a:schemeClr val="tx2">
                      <a:lumMod val="75000"/>
                    </a:schemeClr>
                  </a:solidFill>
                </a:ln>
                <a:solidFill>
                  <a:schemeClr val="tx2">
                    <a:lumMod val="50000"/>
                  </a:schemeClr>
                </a:solidFill>
                <a:latin typeface="Noteworthy Light"/>
                <a:ea typeface="Noteworthy Light"/>
                <a:cs typeface="Aharoni"/>
              </a:rPr>
              <a:t>___________________</a:t>
            </a:r>
            <a:endParaRPr/>
          </a:p>
          <a:p>
            <a:pPr>
              <a:defRPr/>
            </a:pPr>
            <a:r>
              <a:rPr lang="de-DE" sz="1600">
                <a:ln>
                  <a:solidFill>
                    <a:schemeClr val="tx2">
                      <a:lumMod val="75000"/>
                    </a:schemeClr>
                  </a:solidFill>
                </a:ln>
                <a:solidFill>
                  <a:schemeClr val="tx2">
                    <a:lumMod val="50000"/>
                  </a:schemeClr>
                </a:solidFill>
                <a:latin typeface="Noteworthy Light"/>
                <a:ea typeface="Noteworthy Light"/>
                <a:cs typeface="Aharoni"/>
              </a:rPr>
              <a:t>Name</a:t>
            </a:r>
            <a:endParaRPr/>
          </a:p>
          <a:p>
            <a:pPr>
              <a:defRPr/>
            </a:pPr>
            <a:endParaRPr lang="de-DE" sz="600">
              <a:ln>
                <a:solidFill>
                  <a:schemeClr val="tx2">
                    <a:lumMod val="75000"/>
                  </a:schemeClr>
                </a:solidFill>
              </a:ln>
              <a:solidFill>
                <a:schemeClr val="tx2">
                  <a:lumMod val="50000"/>
                </a:schemeClr>
              </a:solidFill>
              <a:latin typeface="Noteworthy Light"/>
              <a:ea typeface="Noteworthy Light"/>
              <a:cs typeface="Aharoni"/>
            </a:endParaRPr>
          </a:p>
          <a:p>
            <a:pPr>
              <a:lnSpc>
                <a:spcPct val="160000"/>
              </a:lnSpc>
              <a:defRPr/>
            </a:pPr>
            <a:r>
              <a:rPr lang="de-DE">
                <a:ln>
                  <a:solidFill>
                    <a:schemeClr val="tx2">
                      <a:lumMod val="75000"/>
                    </a:schemeClr>
                  </a:solidFill>
                </a:ln>
                <a:solidFill>
                  <a:schemeClr val="tx2">
                    <a:lumMod val="50000"/>
                  </a:schemeClr>
                </a:solidFill>
                <a:latin typeface="Noteworthy Light"/>
                <a:ea typeface="Noteworthy Light"/>
                <a:cs typeface="Aharoni"/>
              </a:rPr>
              <a:t>Erhält hiermit die Erlaubnis, im Unterricht mit dem Tablet zu arbeiten. </a:t>
            </a:r>
            <a:endParaRPr/>
          </a:p>
          <a:p>
            <a:pPr>
              <a:defRPr/>
            </a:pPr>
            <a:r>
              <a:rPr lang="de-DE" sz="3200">
                <a:ln>
                  <a:solidFill>
                    <a:schemeClr val="tx2">
                      <a:lumMod val="75000"/>
                    </a:schemeClr>
                  </a:solidFill>
                </a:ln>
                <a:solidFill>
                  <a:schemeClr val="tx2">
                    <a:lumMod val="50000"/>
                  </a:schemeClr>
                </a:solidFill>
                <a:latin typeface="Noteworthy Light"/>
                <a:ea typeface="Noteworthy Light"/>
                <a:cs typeface="Aharoni"/>
              </a:rPr>
              <a:t>_____________________</a:t>
            </a:r>
            <a:endParaRPr/>
          </a:p>
          <a:p>
            <a:pPr>
              <a:defRPr/>
            </a:pPr>
            <a:r>
              <a:rPr lang="de-DE" sz="1500">
                <a:ln>
                  <a:solidFill>
                    <a:schemeClr val="tx2">
                      <a:lumMod val="75000"/>
                    </a:schemeClr>
                  </a:solidFill>
                </a:ln>
                <a:solidFill>
                  <a:schemeClr val="tx2">
                    <a:lumMod val="50000"/>
                  </a:schemeClr>
                </a:solidFill>
                <a:latin typeface="Noteworthy Light"/>
                <a:ea typeface="Noteworthy Light"/>
                <a:cs typeface="Aharoni"/>
              </a:rPr>
              <a:t>Datum			Unterschrift</a:t>
            </a:r>
            <a:endParaRPr/>
          </a:p>
        </p:txBody>
      </p:sp>
      <p:pic>
        <p:nvPicPr>
          <p:cNvPr id="15" name="Grafik 14"/>
          <p:cNvPicPr>
            <a:picLocks noChangeAspect="1"/>
          </p:cNvPicPr>
          <p:nvPr/>
        </p:nvPicPr>
        <p:blipFill>
          <a:blip r:embed="rId6">
            <a:alphaModFix amt="72000"/>
          </a:blip>
          <a:stretch/>
        </p:blipFill>
        <p:spPr bwMode="auto">
          <a:xfrm rot="1615833">
            <a:off x="4520859" y="4709239"/>
            <a:ext cx="1167883" cy="1495737"/>
          </a:xfrm>
          <a:prstGeom prst="rect">
            <a:avLst/>
          </a:prstGeom>
        </p:spPr>
      </p:pic>
      <p:pic>
        <p:nvPicPr>
          <p:cNvPr id="16" name="Grafik 15" descr="Stift Silhouette"/>
          <p:cNvPicPr>
            <a:picLocks noChangeAspect="1"/>
          </p:cNvPicPr>
          <p:nvPr/>
        </p:nvPicPr>
        <p:blipFill>
          <a:blip r:embed="rId7">
            <a:extLst>
              <a:ext uri="{96DAC541-7B7A-43D3-8B79-37D633B846F1}">
                <asvg:svgBlip xmlns:asvg="http://schemas.microsoft.com/office/drawing/2016/SVG/main" xmlns:w="http://schemas.openxmlformats.org/wordprocessingml/2006/main" xmlns:m="http://schemas.openxmlformats.org/officeDocument/2006/math" xmlns="" r:embed="rId8"/>
              </a:ext>
            </a:extLst>
          </a:blip>
          <a:stretch/>
        </p:blipFill>
        <p:spPr bwMode="auto">
          <a:xfrm rot="16199999">
            <a:off x="3423055" y="5019850"/>
            <a:ext cx="683172" cy="683172"/>
          </a:xfrm>
          <a:prstGeom prst="rect">
            <a:avLst/>
          </a:prstGeom>
        </p:spPr>
      </p:pic>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Rechteck 3"/>
          <p:cNvSpPr/>
          <p:nvPr/>
        </p:nvSpPr>
        <p:spPr bwMode="auto">
          <a:xfrm>
            <a:off x="0" y="-22024"/>
            <a:ext cx="12192000" cy="1620000"/>
          </a:xfrm>
          <a:prstGeom prst="rect">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3" name="Untertitel 2"/>
          <p:cNvSpPr>
            <a:spLocks noGrp="1"/>
          </p:cNvSpPr>
          <p:nvPr>
            <p:ph type="subTitle" idx="1"/>
          </p:nvPr>
        </p:nvSpPr>
        <p:spPr bwMode="auto">
          <a:xfrm>
            <a:off x="1608463" y="22221"/>
            <a:ext cx="8967730" cy="1620000"/>
          </a:xfrm>
        </p:spPr>
        <p:txBody>
          <a:bodyPr anchor="ctr">
            <a:normAutofit/>
          </a:bodyPr>
          <a:lstStyle/>
          <a:p>
            <a:pPr>
              <a:defRPr/>
            </a:pPr>
            <a:r>
              <a:rPr lang="de-DE" sz="4400">
                <a:ln>
                  <a:solidFill>
                    <a:schemeClr val="tx2">
                      <a:lumMod val="75000"/>
                    </a:schemeClr>
                  </a:solidFill>
                </a:ln>
                <a:pattFill prst="wdUpDiag">
                  <a:fgClr>
                    <a:schemeClr val="tx2">
                      <a:lumMod val="60000"/>
                      <a:lumOff val="40000"/>
                    </a:schemeClr>
                  </a:fgClr>
                  <a:bgClr>
                    <a:schemeClr val="tx2">
                      <a:lumMod val="40000"/>
                      <a:lumOff val="60000"/>
                    </a:schemeClr>
                  </a:bgClr>
                </a:pattFill>
                <a:latin typeface="Aharoni"/>
                <a:cs typeface="Aharoni"/>
              </a:rPr>
              <a:t>Geschafft</a:t>
            </a:r>
            <a:endParaRPr/>
          </a:p>
        </p:txBody>
      </p:sp>
      <p:sp>
        <p:nvSpPr>
          <p:cNvPr id="2" name="Rechteck 1"/>
          <p:cNvSpPr/>
          <p:nvPr/>
        </p:nvSpPr>
        <p:spPr bwMode="auto">
          <a:xfrm>
            <a:off x="1276246" y="2284104"/>
            <a:ext cx="10375755" cy="5656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de-DE" sz="2000">
                <a:solidFill>
                  <a:schemeClr val="tx2">
                    <a:lumMod val="50000"/>
                  </a:schemeClr>
                </a:solidFill>
                <a:latin typeface="Noteworthy Light"/>
                <a:ea typeface="Noteworthy Light"/>
              </a:rPr>
              <a:t>Super! Du hast die Übungen zum iPad-Führerschein gemeistert. Bringe das Heft nun zu deiner Lehrkraft. </a:t>
            </a:r>
            <a:endParaRPr/>
          </a:p>
        </p:txBody>
      </p:sp>
      <p:pic>
        <p:nvPicPr>
          <p:cNvPr id="5" name="Grafik 4"/>
          <p:cNvPicPr>
            <a:picLocks noChangeAspect="1"/>
          </p:cNvPicPr>
          <p:nvPr/>
        </p:nvPicPr>
        <p:blipFill>
          <a:blip r:embed="rId3" cstate="screen">
            <a:alphaModFix amt="72000"/>
            <a:extLst>
              <a:ext uri="{28A0092B-C50C-407E-A947-70E740481C1C}">
                <a14:useLocalDpi xmlns:a14="http://schemas.microsoft.com/office/drawing/2010/main"/>
              </a:ext>
            </a:extLst>
          </a:blip>
          <a:stretch/>
        </p:blipFill>
        <p:spPr bwMode="auto">
          <a:xfrm>
            <a:off x="438917" y="2030750"/>
            <a:ext cx="837329" cy="1072388"/>
          </a:xfrm>
          <a:prstGeom prst="rect">
            <a:avLst/>
          </a:prstGeom>
        </p:spPr>
      </p:pic>
      <p:pic>
        <p:nvPicPr>
          <p:cNvPr id="8" name="Grafik 7" descr="Feuerwerk mit einfarbiger Füllung"/>
          <p:cNvPicPr>
            <a:picLocks noChangeAspect="1"/>
          </p:cNvPicPr>
          <p:nvPr/>
        </p:nvPicPr>
        <p:blipFill>
          <a:blip r:embed="rId4"/>
          <a:stretch/>
        </p:blipFill>
        <p:spPr bwMode="auto">
          <a:xfrm>
            <a:off x="3619500" y="381601"/>
            <a:ext cx="914400" cy="914400"/>
          </a:xfrm>
          <a:prstGeom prst="rect">
            <a:avLst/>
          </a:prstGeom>
        </p:spPr>
      </p:pic>
      <p:pic>
        <p:nvPicPr>
          <p:cNvPr id="10" name="Grafik 9" descr="Feuerwerk mit einfarbiger Füllung"/>
          <p:cNvPicPr>
            <a:picLocks noChangeAspect="1"/>
          </p:cNvPicPr>
          <p:nvPr/>
        </p:nvPicPr>
        <p:blipFill>
          <a:blip r:embed="rId4"/>
          <a:stretch/>
        </p:blipFill>
        <p:spPr bwMode="auto">
          <a:xfrm>
            <a:off x="7658101" y="405666"/>
            <a:ext cx="914400" cy="914400"/>
          </a:xfrm>
          <a:prstGeom prst="rect">
            <a:avLst/>
          </a:prstGeom>
        </p:spPr>
      </p:pic>
      <p:sp>
        <p:nvSpPr>
          <p:cNvPr id="11" name="Abgerundetes Rechteck 10"/>
          <p:cNvSpPr/>
          <p:nvPr/>
        </p:nvSpPr>
        <p:spPr bwMode="auto">
          <a:xfrm>
            <a:off x="438915" y="3518967"/>
            <a:ext cx="11258549" cy="3024000"/>
          </a:xfrm>
          <a:prstGeom prst="roundRect">
            <a:avLst>
              <a:gd name="adj" fmla="val 2756"/>
            </a:avLst>
          </a:prstGeom>
          <a:gradFill>
            <a:gsLst>
              <a:gs pos="0">
                <a:schemeClr val="tx2">
                  <a:lumMod val="75000"/>
                  <a:shade val="30000"/>
                  <a:satMod val="115000"/>
                </a:schemeClr>
              </a:gs>
              <a:gs pos="50000">
                <a:schemeClr val="tx2">
                  <a:lumMod val="75000"/>
                  <a:shade val="67500"/>
                  <a:satMod val="115000"/>
                </a:schemeClr>
              </a:gs>
              <a:gs pos="100000">
                <a:schemeClr val="tx2">
                  <a:lumMod val="75000"/>
                  <a:shade val="100000"/>
                  <a:satMod val="115000"/>
                </a:schemeClr>
              </a:gs>
            </a:gsLst>
            <a:path path="circle"/>
          </a:gra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13" name="Untertitel 2"/>
          <p:cNvSpPr txBox="1"/>
          <p:nvPr/>
        </p:nvSpPr>
        <p:spPr bwMode="auto">
          <a:xfrm>
            <a:off x="509283" y="3592880"/>
            <a:ext cx="5400000" cy="1336768"/>
          </a:xfrm>
          <a:prstGeom prst="roundRect">
            <a:avLst>
              <a:gd name="adj" fmla="val 11151"/>
            </a:avLst>
          </a:prstGeom>
          <a:solidFill>
            <a:schemeClr val="tx2">
              <a:lumMod val="20000"/>
              <a:lumOff val="80000"/>
            </a:schemeClr>
          </a:solidFill>
          <a:ln>
            <a:solidFill>
              <a:schemeClr val="tx2">
                <a:lumMod val="75000"/>
              </a:schemeClr>
            </a:solidFill>
          </a:ln>
        </p:spPr>
        <p:txBody>
          <a:bodyPr vert="horz" lIns="91440" tIns="45720" rIns="91440" bIns="45720" rtlCol="0" anchor="ctr">
            <a:normAutofit/>
          </a:bodyPr>
          <a:lstStyle>
            <a:lvl1pPr marL="0" indent="0" algn="ctr" defTabSz="914420">
              <a:lnSpc>
                <a:spcPct val="90000"/>
              </a:lnSpc>
              <a:spcBef>
                <a:spcPts val="1000"/>
              </a:spcBef>
              <a:buFont typeface="Arial"/>
              <a:buNone/>
              <a:defRPr sz="2400">
                <a:solidFill>
                  <a:schemeClr val="tx1"/>
                </a:solidFill>
                <a:latin typeface="+mn-lt"/>
                <a:ea typeface="+mn-ea"/>
                <a:cs typeface="+mn-cs"/>
              </a:defRPr>
            </a:lvl1pPr>
            <a:lvl2pPr marL="457210" indent="0" algn="ctr" defTabSz="914420">
              <a:lnSpc>
                <a:spcPct val="90000"/>
              </a:lnSpc>
              <a:spcBef>
                <a:spcPts val="500"/>
              </a:spcBef>
              <a:buFont typeface="Arial"/>
              <a:buNone/>
              <a:defRPr sz="2000">
                <a:solidFill>
                  <a:schemeClr val="tx1"/>
                </a:solidFill>
                <a:latin typeface="+mn-lt"/>
                <a:ea typeface="+mn-ea"/>
                <a:cs typeface="+mn-cs"/>
              </a:defRPr>
            </a:lvl2pPr>
            <a:lvl3pPr marL="914420" indent="0" algn="ctr" defTabSz="914420">
              <a:lnSpc>
                <a:spcPct val="90000"/>
              </a:lnSpc>
              <a:spcBef>
                <a:spcPts val="500"/>
              </a:spcBef>
              <a:buFont typeface="Arial"/>
              <a:buNone/>
              <a:defRPr sz="1800">
                <a:solidFill>
                  <a:schemeClr val="tx1"/>
                </a:solidFill>
                <a:latin typeface="+mn-lt"/>
                <a:ea typeface="+mn-ea"/>
                <a:cs typeface="+mn-cs"/>
              </a:defRPr>
            </a:lvl3pPr>
            <a:lvl4pPr marL="1371630" indent="0" algn="ctr" defTabSz="914420">
              <a:lnSpc>
                <a:spcPct val="90000"/>
              </a:lnSpc>
              <a:spcBef>
                <a:spcPts val="500"/>
              </a:spcBef>
              <a:buFont typeface="Arial"/>
              <a:buNone/>
              <a:defRPr sz="1600">
                <a:solidFill>
                  <a:schemeClr val="tx1"/>
                </a:solidFill>
                <a:latin typeface="+mn-lt"/>
                <a:ea typeface="+mn-ea"/>
                <a:cs typeface="+mn-cs"/>
              </a:defRPr>
            </a:lvl4pPr>
            <a:lvl5pPr marL="1828839" indent="0" algn="ctr" defTabSz="914420">
              <a:lnSpc>
                <a:spcPct val="90000"/>
              </a:lnSpc>
              <a:spcBef>
                <a:spcPts val="500"/>
              </a:spcBef>
              <a:buFont typeface="Arial"/>
              <a:buNone/>
              <a:defRPr sz="1600">
                <a:solidFill>
                  <a:schemeClr val="tx1"/>
                </a:solidFill>
                <a:latin typeface="+mn-lt"/>
                <a:ea typeface="+mn-ea"/>
                <a:cs typeface="+mn-cs"/>
              </a:defRPr>
            </a:lvl5pPr>
            <a:lvl6pPr marL="2286049" indent="0" algn="ctr" defTabSz="914420">
              <a:lnSpc>
                <a:spcPct val="90000"/>
              </a:lnSpc>
              <a:spcBef>
                <a:spcPts val="500"/>
              </a:spcBef>
              <a:buFont typeface="Arial"/>
              <a:buNone/>
              <a:defRPr sz="1600">
                <a:solidFill>
                  <a:schemeClr val="tx1"/>
                </a:solidFill>
                <a:latin typeface="+mn-lt"/>
                <a:ea typeface="+mn-ea"/>
                <a:cs typeface="+mn-cs"/>
              </a:defRPr>
            </a:lvl6pPr>
            <a:lvl7pPr marL="2743259" indent="0" algn="ctr" defTabSz="914420">
              <a:lnSpc>
                <a:spcPct val="90000"/>
              </a:lnSpc>
              <a:spcBef>
                <a:spcPts val="500"/>
              </a:spcBef>
              <a:buFont typeface="Arial"/>
              <a:buNone/>
              <a:defRPr sz="1600">
                <a:solidFill>
                  <a:schemeClr val="tx1"/>
                </a:solidFill>
                <a:latin typeface="+mn-lt"/>
                <a:ea typeface="+mn-ea"/>
                <a:cs typeface="+mn-cs"/>
              </a:defRPr>
            </a:lvl7pPr>
            <a:lvl8pPr marL="3200468" indent="0" algn="ctr" defTabSz="914420">
              <a:lnSpc>
                <a:spcPct val="90000"/>
              </a:lnSpc>
              <a:spcBef>
                <a:spcPts val="500"/>
              </a:spcBef>
              <a:buFont typeface="Arial"/>
              <a:buNone/>
              <a:defRPr sz="1600">
                <a:solidFill>
                  <a:schemeClr val="tx1"/>
                </a:solidFill>
                <a:latin typeface="+mn-lt"/>
                <a:ea typeface="+mn-ea"/>
                <a:cs typeface="+mn-cs"/>
              </a:defRPr>
            </a:lvl8pPr>
            <a:lvl9pPr marL="3657678" indent="0" algn="ctr" defTabSz="914420">
              <a:lnSpc>
                <a:spcPct val="90000"/>
              </a:lnSpc>
              <a:spcBef>
                <a:spcPts val="500"/>
              </a:spcBef>
              <a:buFont typeface="Arial"/>
              <a:buNone/>
              <a:defRPr sz="1600">
                <a:solidFill>
                  <a:schemeClr val="tx1"/>
                </a:solidFill>
                <a:latin typeface="+mn-lt"/>
                <a:ea typeface="+mn-ea"/>
                <a:cs typeface="+mn-cs"/>
              </a:defRPr>
            </a:lvl9pPr>
          </a:lstStyle>
          <a:p>
            <a:pPr>
              <a:defRPr/>
            </a:pPr>
            <a:r>
              <a:rPr lang="de-DE" sz="4000">
                <a:ln>
                  <a:solidFill>
                    <a:schemeClr val="tx2">
                      <a:lumMod val="75000"/>
                    </a:schemeClr>
                  </a:solidFill>
                </a:ln>
                <a:pattFill prst="wdUpDiag">
                  <a:fgClr>
                    <a:schemeClr val="tx2">
                      <a:lumMod val="60000"/>
                      <a:lumOff val="40000"/>
                    </a:schemeClr>
                  </a:fgClr>
                  <a:bgClr>
                    <a:schemeClr val="tx2">
                      <a:lumMod val="40000"/>
                      <a:lumOff val="60000"/>
                    </a:schemeClr>
                  </a:bgClr>
                </a:pattFill>
                <a:latin typeface="Aharoni"/>
                <a:cs typeface="Aharoni"/>
              </a:rPr>
              <a:t>Mein iPad-Führerschein</a:t>
            </a:r>
            <a:endParaRPr/>
          </a:p>
        </p:txBody>
      </p:sp>
      <p:sp>
        <p:nvSpPr>
          <p:cNvPr id="14" name="Untertitel 2"/>
          <p:cNvSpPr txBox="1"/>
          <p:nvPr/>
        </p:nvSpPr>
        <p:spPr bwMode="auto">
          <a:xfrm>
            <a:off x="6187762" y="3569581"/>
            <a:ext cx="5400000" cy="2882752"/>
          </a:xfrm>
          <a:prstGeom prst="roundRect">
            <a:avLst>
              <a:gd name="adj" fmla="val 8524"/>
            </a:avLst>
          </a:prstGeom>
          <a:solidFill>
            <a:schemeClr val="tx2">
              <a:lumMod val="20000"/>
              <a:lumOff val="80000"/>
            </a:schemeClr>
          </a:solidFill>
          <a:ln>
            <a:solidFill>
              <a:schemeClr val="tx2">
                <a:lumMod val="75000"/>
              </a:schemeClr>
            </a:solidFill>
          </a:ln>
        </p:spPr>
        <p:txBody>
          <a:bodyPr vert="horz" lIns="91440" tIns="45720" rIns="91440" bIns="45720" rtlCol="0" anchor="ctr">
            <a:normAutofit fontScale="85000" lnSpcReduction="20000"/>
          </a:bodyPr>
          <a:lstStyle>
            <a:lvl1pPr marL="0" indent="0" algn="ctr" defTabSz="914420">
              <a:lnSpc>
                <a:spcPct val="90000"/>
              </a:lnSpc>
              <a:spcBef>
                <a:spcPts val="1000"/>
              </a:spcBef>
              <a:buFont typeface="Arial"/>
              <a:buNone/>
              <a:defRPr sz="2400">
                <a:solidFill>
                  <a:schemeClr val="tx1"/>
                </a:solidFill>
                <a:latin typeface="+mn-lt"/>
                <a:ea typeface="+mn-ea"/>
                <a:cs typeface="+mn-cs"/>
              </a:defRPr>
            </a:lvl1pPr>
            <a:lvl2pPr marL="457210" indent="0" algn="ctr" defTabSz="914420">
              <a:lnSpc>
                <a:spcPct val="90000"/>
              </a:lnSpc>
              <a:spcBef>
                <a:spcPts val="500"/>
              </a:spcBef>
              <a:buFont typeface="Arial"/>
              <a:buNone/>
              <a:defRPr sz="2000">
                <a:solidFill>
                  <a:schemeClr val="tx1"/>
                </a:solidFill>
                <a:latin typeface="+mn-lt"/>
                <a:ea typeface="+mn-ea"/>
                <a:cs typeface="+mn-cs"/>
              </a:defRPr>
            </a:lvl2pPr>
            <a:lvl3pPr marL="914420" indent="0" algn="ctr" defTabSz="914420">
              <a:lnSpc>
                <a:spcPct val="90000"/>
              </a:lnSpc>
              <a:spcBef>
                <a:spcPts val="500"/>
              </a:spcBef>
              <a:buFont typeface="Arial"/>
              <a:buNone/>
              <a:defRPr sz="1800">
                <a:solidFill>
                  <a:schemeClr val="tx1"/>
                </a:solidFill>
                <a:latin typeface="+mn-lt"/>
                <a:ea typeface="+mn-ea"/>
                <a:cs typeface="+mn-cs"/>
              </a:defRPr>
            </a:lvl3pPr>
            <a:lvl4pPr marL="1371630" indent="0" algn="ctr" defTabSz="914420">
              <a:lnSpc>
                <a:spcPct val="90000"/>
              </a:lnSpc>
              <a:spcBef>
                <a:spcPts val="500"/>
              </a:spcBef>
              <a:buFont typeface="Arial"/>
              <a:buNone/>
              <a:defRPr sz="1600">
                <a:solidFill>
                  <a:schemeClr val="tx1"/>
                </a:solidFill>
                <a:latin typeface="+mn-lt"/>
                <a:ea typeface="+mn-ea"/>
                <a:cs typeface="+mn-cs"/>
              </a:defRPr>
            </a:lvl4pPr>
            <a:lvl5pPr marL="1828839" indent="0" algn="ctr" defTabSz="914420">
              <a:lnSpc>
                <a:spcPct val="90000"/>
              </a:lnSpc>
              <a:spcBef>
                <a:spcPts val="500"/>
              </a:spcBef>
              <a:buFont typeface="Arial"/>
              <a:buNone/>
              <a:defRPr sz="1600">
                <a:solidFill>
                  <a:schemeClr val="tx1"/>
                </a:solidFill>
                <a:latin typeface="+mn-lt"/>
                <a:ea typeface="+mn-ea"/>
                <a:cs typeface="+mn-cs"/>
              </a:defRPr>
            </a:lvl5pPr>
            <a:lvl6pPr marL="2286049" indent="0" algn="ctr" defTabSz="914420">
              <a:lnSpc>
                <a:spcPct val="90000"/>
              </a:lnSpc>
              <a:spcBef>
                <a:spcPts val="500"/>
              </a:spcBef>
              <a:buFont typeface="Arial"/>
              <a:buNone/>
              <a:defRPr sz="1600">
                <a:solidFill>
                  <a:schemeClr val="tx1"/>
                </a:solidFill>
                <a:latin typeface="+mn-lt"/>
                <a:ea typeface="+mn-ea"/>
                <a:cs typeface="+mn-cs"/>
              </a:defRPr>
            </a:lvl6pPr>
            <a:lvl7pPr marL="2743259" indent="0" algn="ctr" defTabSz="914420">
              <a:lnSpc>
                <a:spcPct val="90000"/>
              </a:lnSpc>
              <a:spcBef>
                <a:spcPts val="500"/>
              </a:spcBef>
              <a:buFont typeface="Arial"/>
              <a:buNone/>
              <a:defRPr sz="1600">
                <a:solidFill>
                  <a:schemeClr val="tx1"/>
                </a:solidFill>
                <a:latin typeface="+mn-lt"/>
                <a:ea typeface="+mn-ea"/>
                <a:cs typeface="+mn-cs"/>
              </a:defRPr>
            </a:lvl7pPr>
            <a:lvl8pPr marL="3200468" indent="0" algn="ctr" defTabSz="914420">
              <a:lnSpc>
                <a:spcPct val="90000"/>
              </a:lnSpc>
              <a:spcBef>
                <a:spcPts val="500"/>
              </a:spcBef>
              <a:buFont typeface="Arial"/>
              <a:buNone/>
              <a:defRPr sz="1600">
                <a:solidFill>
                  <a:schemeClr val="tx1"/>
                </a:solidFill>
                <a:latin typeface="+mn-lt"/>
                <a:ea typeface="+mn-ea"/>
                <a:cs typeface="+mn-cs"/>
              </a:defRPr>
            </a:lvl8pPr>
            <a:lvl9pPr marL="3657678" indent="0" algn="ctr" defTabSz="914420">
              <a:lnSpc>
                <a:spcPct val="90000"/>
              </a:lnSpc>
              <a:spcBef>
                <a:spcPts val="500"/>
              </a:spcBef>
              <a:buFont typeface="Arial"/>
              <a:buNone/>
              <a:defRPr sz="1600">
                <a:solidFill>
                  <a:schemeClr val="tx1"/>
                </a:solidFill>
                <a:latin typeface="+mn-lt"/>
                <a:ea typeface="+mn-ea"/>
                <a:cs typeface="+mn-cs"/>
              </a:defRPr>
            </a:lvl9pPr>
          </a:lstStyle>
          <a:p>
            <a:pPr>
              <a:defRPr/>
            </a:pPr>
            <a:endParaRPr lang="de-DE" sz="700">
              <a:ln>
                <a:solidFill>
                  <a:schemeClr val="tx2">
                    <a:lumMod val="75000"/>
                  </a:schemeClr>
                </a:solidFill>
              </a:ln>
              <a:solidFill>
                <a:schemeClr val="tx2">
                  <a:lumMod val="50000"/>
                </a:schemeClr>
              </a:solidFill>
              <a:latin typeface="Noteworthy Light"/>
              <a:ea typeface="Noteworthy Light"/>
              <a:cs typeface="Aharoni"/>
            </a:endParaRPr>
          </a:p>
          <a:p>
            <a:pPr>
              <a:defRPr/>
            </a:pPr>
            <a:r>
              <a:rPr lang="de-DE" sz="3200">
                <a:ln>
                  <a:solidFill>
                    <a:schemeClr val="tx2">
                      <a:lumMod val="75000"/>
                    </a:schemeClr>
                  </a:solidFill>
                </a:ln>
                <a:solidFill>
                  <a:schemeClr val="tx2">
                    <a:lumMod val="50000"/>
                  </a:schemeClr>
                </a:solidFill>
                <a:latin typeface="Noteworthy Light"/>
                <a:ea typeface="Noteworthy Light"/>
                <a:cs typeface="Aharoni"/>
              </a:rPr>
              <a:t>___________________</a:t>
            </a:r>
            <a:endParaRPr/>
          </a:p>
          <a:p>
            <a:pPr>
              <a:defRPr/>
            </a:pPr>
            <a:r>
              <a:rPr lang="de-DE" sz="1600">
                <a:ln>
                  <a:solidFill>
                    <a:schemeClr val="tx2">
                      <a:lumMod val="75000"/>
                    </a:schemeClr>
                  </a:solidFill>
                </a:ln>
                <a:solidFill>
                  <a:schemeClr val="tx2">
                    <a:lumMod val="50000"/>
                  </a:schemeClr>
                </a:solidFill>
                <a:latin typeface="Noteworthy Light"/>
                <a:ea typeface="Noteworthy Light"/>
                <a:cs typeface="Aharoni"/>
              </a:rPr>
              <a:t>Name</a:t>
            </a:r>
            <a:endParaRPr/>
          </a:p>
          <a:p>
            <a:pPr>
              <a:defRPr/>
            </a:pPr>
            <a:endParaRPr lang="de-DE" sz="600">
              <a:ln>
                <a:solidFill>
                  <a:schemeClr val="tx2">
                    <a:lumMod val="75000"/>
                  </a:schemeClr>
                </a:solidFill>
              </a:ln>
              <a:solidFill>
                <a:schemeClr val="tx2">
                  <a:lumMod val="50000"/>
                </a:schemeClr>
              </a:solidFill>
              <a:latin typeface="Noteworthy Light"/>
              <a:ea typeface="Noteworthy Light"/>
              <a:cs typeface="Aharoni"/>
            </a:endParaRPr>
          </a:p>
          <a:p>
            <a:pPr>
              <a:lnSpc>
                <a:spcPct val="160000"/>
              </a:lnSpc>
              <a:defRPr/>
            </a:pPr>
            <a:r>
              <a:rPr lang="de-DE">
                <a:ln>
                  <a:solidFill>
                    <a:schemeClr val="tx2">
                      <a:lumMod val="75000"/>
                    </a:schemeClr>
                  </a:solidFill>
                </a:ln>
                <a:solidFill>
                  <a:schemeClr val="tx2">
                    <a:lumMod val="50000"/>
                  </a:schemeClr>
                </a:solidFill>
                <a:latin typeface="Noteworthy Light"/>
                <a:ea typeface="Noteworthy Light"/>
                <a:cs typeface="Aharoni"/>
              </a:rPr>
              <a:t>Erhält hiermit die Erlaubnis, im Unterricht mit dem Tablet zu arbeiten. </a:t>
            </a:r>
            <a:endParaRPr/>
          </a:p>
          <a:p>
            <a:pPr>
              <a:defRPr/>
            </a:pPr>
            <a:r>
              <a:rPr lang="de-DE" sz="3200">
                <a:ln>
                  <a:solidFill>
                    <a:schemeClr val="tx2">
                      <a:lumMod val="75000"/>
                    </a:schemeClr>
                  </a:solidFill>
                </a:ln>
                <a:solidFill>
                  <a:schemeClr val="tx2">
                    <a:lumMod val="50000"/>
                  </a:schemeClr>
                </a:solidFill>
                <a:latin typeface="Noteworthy Light"/>
                <a:ea typeface="Noteworthy Light"/>
                <a:cs typeface="Aharoni"/>
              </a:rPr>
              <a:t>_____________________</a:t>
            </a:r>
            <a:endParaRPr/>
          </a:p>
          <a:p>
            <a:pPr>
              <a:defRPr/>
            </a:pPr>
            <a:r>
              <a:rPr lang="de-DE" sz="1500">
                <a:ln>
                  <a:solidFill>
                    <a:schemeClr val="tx2">
                      <a:lumMod val="75000"/>
                    </a:schemeClr>
                  </a:solidFill>
                </a:ln>
                <a:solidFill>
                  <a:schemeClr val="tx2">
                    <a:lumMod val="50000"/>
                  </a:schemeClr>
                </a:solidFill>
                <a:latin typeface="Noteworthy Light"/>
                <a:ea typeface="Noteworthy Light"/>
                <a:cs typeface="Aharoni"/>
              </a:rPr>
              <a:t>Datum			Unterschrift</a:t>
            </a:r>
            <a:endParaRPr/>
          </a:p>
        </p:txBody>
      </p:sp>
      <p:pic>
        <p:nvPicPr>
          <p:cNvPr id="15" name="Grafik 14"/>
          <p:cNvPicPr>
            <a:picLocks noChangeAspect="1"/>
          </p:cNvPicPr>
          <p:nvPr/>
        </p:nvPicPr>
        <p:blipFill>
          <a:blip r:embed="rId5">
            <a:alphaModFix amt="72000"/>
          </a:blip>
          <a:stretch/>
        </p:blipFill>
        <p:spPr bwMode="auto">
          <a:xfrm rot="1615833">
            <a:off x="4520859" y="4709239"/>
            <a:ext cx="1167883" cy="1495737"/>
          </a:xfrm>
          <a:prstGeom prst="rect">
            <a:avLst/>
          </a:prstGeom>
        </p:spPr>
      </p:pic>
      <p:pic>
        <p:nvPicPr>
          <p:cNvPr id="16" name="Grafik 15" descr="Stift Silhouette"/>
          <p:cNvPicPr>
            <a:picLocks noChangeAspect="1"/>
          </p:cNvPicPr>
          <p:nvPr/>
        </p:nvPicPr>
        <p:blipFill>
          <a:blip r:embed="rId6"/>
          <a:stretch/>
        </p:blipFill>
        <p:spPr bwMode="auto">
          <a:xfrm rot="16199999">
            <a:off x="3423055" y="5019850"/>
            <a:ext cx="683172" cy="683172"/>
          </a:xfrm>
          <a:prstGeom prst="rect">
            <a:avLst/>
          </a:prstGeom>
        </p:spPr>
      </p:pic>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Abgerundetes Rechteck 1"/>
          <p:cNvSpPr/>
          <p:nvPr/>
        </p:nvSpPr>
        <p:spPr bwMode="auto">
          <a:xfrm>
            <a:off x="992158" y="496225"/>
            <a:ext cx="3958225" cy="5198301"/>
          </a:xfrm>
          <a:prstGeom prst="roundRect">
            <a:avLst>
              <a:gd name="adj" fmla="val 16667"/>
            </a:avLst>
          </a:prstGeom>
          <a:gradFill>
            <a:gsLst>
              <a:gs pos="0">
                <a:schemeClr val="bg2">
                  <a:shade val="30000"/>
                  <a:satMod val="115000"/>
                </a:schemeClr>
              </a:gs>
              <a:gs pos="50000">
                <a:schemeClr val="bg2">
                  <a:shade val="67500"/>
                  <a:satMod val="115000"/>
                </a:schemeClr>
              </a:gs>
              <a:gs pos="100000">
                <a:schemeClr val="bg2">
                  <a:shade val="100000"/>
                  <a:satMod val="115000"/>
                </a:schemeClr>
              </a:gs>
            </a:gsLst>
            <a:path path="circle"/>
          </a:gra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5" name="Abgerundetes Rechteck 4"/>
          <p:cNvSpPr/>
          <p:nvPr/>
        </p:nvSpPr>
        <p:spPr bwMode="auto">
          <a:xfrm>
            <a:off x="5411758" y="496224"/>
            <a:ext cx="3958225" cy="5198301"/>
          </a:xfrm>
          <a:prstGeom prst="roundRect">
            <a:avLst>
              <a:gd name="adj" fmla="val 16667"/>
            </a:avLst>
          </a:prstGeom>
          <a:gradFill>
            <a:gsLst>
              <a:gs pos="0">
                <a:schemeClr val="bg2">
                  <a:lumMod val="50000"/>
                  <a:shade val="30000"/>
                  <a:satMod val="115000"/>
                </a:schemeClr>
              </a:gs>
              <a:gs pos="50000">
                <a:schemeClr val="bg2">
                  <a:lumMod val="50000"/>
                  <a:shade val="67500"/>
                  <a:satMod val="115000"/>
                </a:schemeClr>
              </a:gs>
              <a:gs pos="100000">
                <a:schemeClr val="bg2">
                  <a:lumMod val="50000"/>
                  <a:shade val="100000"/>
                  <a:satMod val="115000"/>
                </a:schemeClr>
              </a:gs>
            </a:gsLst>
            <a:path path="circle"/>
          </a:gra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6" name="Rechteck 5"/>
          <p:cNvSpPr/>
          <p:nvPr/>
        </p:nvSpPr>
        <p:spPr bwMode="auto">
          <a:xfrm>
            <a:off x="5684973" y="966690"/>
            <a:ext cx="3411793" cy="4257368"/>
          </a:xfrm>
          <a:prstGeom prst="rect">
            <a:avLst/>
          </a:prstGeom>
          <a:gradFill>
            <a:gsLst>
              <a:gs pos="0">
                <a:schemeClr val="tx2">
                  <a:lumMod val="60000"/>
                  <a:lumOff val="40000"/>
                  <a:tint val="66000"/>
                  <a:satMod val="160000"/>
                </a:schemeClr>
              </a:gs>
              <a:gs pos="50000">
                <a:schemeClr val="tx2">
                  <a:lumMod val="60000"/>
                  <a:lumOff val="40000"/>
                  <a:tint val="44500"/>
                  <a:satMod val="160000"/>
                </a:schemeClr>
              </a:gs>
              <a:gs pos="100000">
                <a:schemeClr val="tx2">
                  <a:lumMod val="60000"/>
                  <a:lumOff val="40000"/>
                  <a:tint val="23500"/>
                  <a:satMod val="160000"/>
                </a:schemeClr>
              </a:gs>
            </a:gsLst>
            <a:path path="circle"/>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7" name="Oval 6"/>
          <p:cNvSpPr/>
          <p:nvPr/>
        </p:nvSpPr>
        <p:spPr bwMode="auto">
          <a:xfrm>
            <a:off x="7321765" y="659457"/>
            <a:ext cx="144000" cy="144000"/>
          </a:xfrm>
          <a:prstGeom prst="ellipse">
            <a:avLst/>
          </a:prstGeom>
          <a:solidFill>
            <a:schemeClr val="bg2">
              <a:lumMod val="5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8" name="Oval 7"/>
          <p:cNvSpPr>
            <a:spLocks noChangeAspect="1"/>
          </p:cNvSpPr>
          <p:nvPr/>
        </p:nvSpPr>
        <p:spPr bwMode="auto">
          <a:xfrm>
            <a:off x="7285765" y="5279291"/>
            <a:ext cx="360000" cy="360000"/>
          </a:xfrm>
          <a:prstGeom prst="ellipse">
            <a:avLst/>
          </a:prstGeom>
          <a:solidFill>
            <a:schemeClr val="bg2">
              <a:lumMod val="5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9" name="Rechteck 8"/>
          <p:cNvSpPr/>
          <p:nvPr/>
        </p:nvSpPr>
        <p:spPr bwMode="auto">
          <a:xfrm>
            <a:off x="7375765" y="5369291"/>
            <a:ext cx="180000" cy="180000"/>
          </a:xfrm>
          <a:prstGeom prst="rect">
            <a:avLst/>
          </a:prstGeom>
          <a:noFill/>
          <a:ln w="1905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10" name="Abgerundetes Rechteck 9"/>
          <p:cNvSpPr/>
          <p:nvPr/>
        </p:nvSpPr>
        <p:spPr bwMode="auto">
          <a:xfrm>
            <a:off x="5985961" y="1163475"/>
            <a:ext cx="421106" cy="433136"/>
          </a:xfrm>
          <a:prstGeom prst="roundRect">
            <a:avLst>
              <a:gd name="adj" fmla="val 16667"/>
            </a:avLst>
          </a:prstGeom>
          <a:noFill/>
          <a:ln w="1905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11" name="Abgerundetes Rechteck 10"/>
          <p:cNvSpPr/>
          <p:nvPr/>
        </p:nvSpPr>
        <p:spPr bwMode="auto">
          <a:xfrm>
            <a:off x="6650454" y="1163475"/>
            <a:ext cx="421106" cy="433136"/>
          </a:xfrm>
          <a:prstGeom prst="roundRect">
            <a:avLst>
              <a:gd name="adj" fmla="val 16667"/>
            </a:avLst>
          </a:prstGeom>
          <a:solidFill>
            <a:schemeClr val="accent5">
              <a:lumMod val="60000"/>
              <a:lumOff val="40000"/>
            </a:schemeClr>
          </a:solidFill>
          <a:ln w="1905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12" name="Oval 11"/>
          <p:cNvSpPr>
            <a:spLocks noChangeAspect="1"/>
          </p:cNvSpPr>
          <p:nvPr/>
        </p:nvSpPr>
        <p:spPr bwMode="auto">
          <a:xfrm>
            <a:off x="1494471" y="879638"/>
            <a:ext cx="288000" cy="288000"/>
          </a:xfrm>
          <a:prstGeom prst="ellipse">
            <a:avLst/>
          </a:prstGeom>
          <a:solidFill>
            <a:schemeClr val="bg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13" name="Ecken des Rechtecks auf der gleichen Seite schneiden 12"/>
          <p:cNvSpPr/>
          <p:nvPr/>
        </p:nvSpPr>
        <p:spPr bwMode="auto">
          <a:xfrm rot="16199999">
            <a:off x="811391" y="1415844"/>
            <a:ext cx="299545" cy="61990"/>
          </a:xfrm>
          <a:prstGeom prst="snip2SameRect">
            <a:avLst>
              <a:gd name="adj1" fmla="val 16667"/>
              <a:gd name="adj2" fmla="val 0"/>
            </a:avLst>
          </a:prstGeom>
          <a:solidFill>
            <a:schemeClr val="bg2">
              <a:lumMod val="90000"/>
            </a:schemeClr>
          </a:solidFill>
          <a:ln w="1905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14" name="Ecken des Rechtecks auf der gleichen Seite schneiden 13"/>
          <p:cNvSpPr/>
          <p:nvPr/>
        </p:nvSpPr>
        <p:spPr bwMode="auto">
          <a:xfrm rot="16199999">
            <a:off x="811391" y="1788962"/>
            <a:ext cx="299545" cy="61990"/>
          </a:xfrm>
          <a:prstGeom prst="snip2SameRect">
            <a:avLst>
              <a:gd name="adj1" fmla="val 16667"/>
              <a:gd name="adj2" fmla="val 0"/>
            </a:avLst>
          </a:prstGeom>
          <a:solidFill>
            <a:schemeClr val="bg2">
              <a:lumMod val="90000"/>
            </a:schemeClr>
          </a:solidFill>
          <a:ln w="1905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15" name="Ecken des Rechtecks auf der gleichen Seite schneiden 14"/>
          <p:cNvSpPr/>
          <p:nvPr/>
        </p:nvSpPr>
        <p:spPr bwMode="auto">
          <a:xfrm>
            <a:off x="1638471" y="434234"/>
            <a:ext cx="299545" cy="61990"/>
          </a:xfrm>
          <a:prstGeom prst="snip2SameRect">
            <a:avLst>
              <a:gd name="adj1" fmla="val 16667"/>
              <a:gd name="adj2" fmla="val 0"/>
            </a:avLst>
          </a:prstGeom>
          <a:solidFill>
            <a:schemeClr val="bg2">
              <a:lumMod val="90000"/>
            </a:schemeClr>
          </a:solidFill>
          <a:ln w="1905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17" name="Oval 16"/>
          <p:cNvSpPr/>
          <p:nvPr/>
        </p:nvSpPr>
        <p:spPr bwMode="auto">
          <a:xfrm>
            <a:off x="3942733" y="425511"/>
            <a:ext cx="233128" cy="141425"/>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18" name="Rechteck 17"/>
          <p:cNvSpPr/>
          <p:nvPr/>
        </p:nvSpPr>
        <p:spPr bwMode="auto">
          <a:xfrm>
            <a:off x="3840480" y="243840"/>
            <a:ext cx="487680" cy="24019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pic>
        <p:nvPicPr>
          <p:cNvPr id="19" name="Picture 12" descr="GoodNotes 4 - Appliv"/>
          <p:cNvPicPr>
            <a:picLocks noChangeAspect="1" noChangeArrowheads="1"/>
          </p:cNvPicPr>
          <p:nvPr/>
        </p:nvPicPr>
        <p:blipFill>
          <a:blip r:embed="rId3" cstate="screen">
            <a:extLst>
              <a:ext uri="{28A0092B-C50C-407E-A947-70E740481C1C}">
                <a14:useLocalDpi xmlns:a14="http://schemas.microsoft.com/office/drawing/2010/main"/>
              </a:ext>
            </a:extLst>
          </a:blip>
          <a:stretch/>
        </p:blipFill>
        <p:spPr bwMode="auto">
          <a:xfrm>
            <a:off x="6000876" y="1184405"/>
            <a:ext cx="391275" cy="391275"/>
          </a:xfrm>
          <a:prstGeom prst="roundRect">
            <a:avLst>
              <a:gd name="adj" fmla="val 16667"/>
            </a:avLst>
          </a:prstGeom>
          <a:noFill/>
          <a:ln>
            <a:solidFill>
              <a:schemeClr val="tx2">
                <a:lumMod val="20000"/>
                <a:lumOff val="80000"/>
              </a:schemeClr>
            </a:solidFill>
          </a:ln>
        </p:spPr>
      </p:pic>
      <p:pic>
        <p:nvPicPr>
          <p:cNvPr id="1026" name="Picture 2" descr="Apple Weather Icon - Ios Weather Icon Png Clipart (#369243) - PikPng"/>
          <p:cNvPicPr>
            <a:picLocks noChangeAspect="1" noChangeArrowheads="1"/>
          </p:cNvPicPr>
          <p:nvPr/>
        </p:nvPicPr>
        <p:blipFill>
          <a:blip r:embed="rId4" cstate="screen">
            <a:extLst>
              <a:ext uri="{28A0092B-C50C-407E-A947-70E740481C1C}">
                <a14:useLocalDpi xmlns:a14="http://schemas.microsoft.com/office/drawing/2010/main"/>
              </a:ext>
            </a:extLst>
          </a:blip>
          <a:srcRect/>
          <a:stretch/>
        </p:blipFill>
        <p:spPr bwMode="auto">
          <a:xfrm>
            <a:off x="6635538" y="1163475"/>
            <a:ext cx="426276" cy="373120"/>
          </a:xfrm>
          <a:prstGeom prst="rect">
            <a:avLst/>
          </a:prstGeom>
          <a:noFill/>
        </p:spPr>
      </p:pic>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grpSp>
        <p:nvGrpSpPr>
          <p:cNvPr id="21" name="Gruppieren 20"/>
          <p:cNvGrpSpPr/>
          <p:nvPr/>
        </p:nvGrpSpPr>
        <p:grpSpPr bwMode="auto">
          <a:xfrm>
            <a:off x="878973" y="324000"/>
            <a:ext cx="4752000" cy="6480000"/>
            <a:chOff x="878973" y="324000"/>
            <a:chExt cx="4752000" cy="6480000"/>
          </a:xfrm>
        </p:grpSpPr>
        <p:sp>
          <p:nvSpPr>
            <p:cNvPr id="5" name="Abgerundetes Rechteck 4"/>
            <p:cNvSpPr/>
            <p:nvPr/>
          </p:nvSpPr>
          <p:spPr bwMode="auto">
            <a:xfrm>
              <a:off x="878973" y="324000"/>
              <a:ext cx="4752000" cy="6480000"/>
            </a:xfrm>
            <a:prstGeom prst="roundRect">
              <a:avLst>
                <a:gd name="adj" fmla="val 8092"/>
              </a:avLst>
            </a:prstGeom>
            <a:solidFill>
              <a:schemeClr val="bg2">
                <a:lumMod val="2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6" name="Abgerundetes Rechteck 5"/>
            <p:cNvSpPr/>
            <p:nvPr/>
          </p:nvSpPr>
          <p:spPr bwMode="auto">
            <a:xfrm>
              <a:off x="1153553" y="650744"/>
              <a:ext cx="4202840" cy="5317526"/>
            </a:xfrm>
            <a:prstGeom prst="roundRect">
              <a:avLst>
                <a:gd name="adj" fmla="val 966"/>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7" name="Oval 6"/>
            <p:cNvSpPr>
              <a:spLocks noChangeAspect="1"/>
            </p:cNvSpPr>
            <p:nvPr/>
          </p:nvSpPr>
          <p:spPr bwMode="auto">
            <a:xfrm>
              <a:off x="3164973" y="381865"/>
              <a:ext cx="180000" cy="180000"/>
            </a:xfrm>
            <a:prstGeom prst="ellipse">
              <a:avLst/>
            </a:prstGeom>
            <a:solidFill>
              <a:schemeClr val="bg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8" name="Oval 7"/>
            <p:cNvSpPr>
              <a:spLocks noChangeAspect="1"/>
            </p:cNvSpPr>
            <p:nvPr/>
          </p:nvSpPr>
          <p:spPr bwMode="auto">
            <a:xfrm>
              <a:off x="2984973" y="6116135"/>
              <a:ext cx="540000" cy="540000"/>
            </a:xfrm>
            <a:prstGeom prst="ellipse">
              <a:avLst/>
            </a:prstGeom>
            <a:solidFill>
              <a:schemeClr val="bg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9" name="Rechteck 8"/>
            <p:cNvSpPr/>
            <p:nvPr/>
          </p:nvSpPr>
          <p:spPr bwMode="auto">
            <a:xfrm>
              <a:off x="3110973" y="6242135"/>
              <a:ext cx="288000" cy="288000"/>
            </a:xfrm>
            <a:prstGeom prst="rect">
              <a:avLst/>
            </a:prstGeom>
            <a:noFill/>
            <a:ln w="190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gr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Rechteck 3"/>
          <p:cNvSpPr/>
          <p:nvPr/>
        </p:nvSpPr>
        <p:spPr bwMode="auto">
          <a:xfrm>
            <a:off x="0" y="0"/>
            <a:ext cx="12192000" cy="1620000"/>
          </a:xfrm>
          <a:prstGeom prst="rect">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5" name="Rechteck 4"/>
          <p:cNvSpPr/>
          <p:nvPr/>
        </p:nvSpPr>
        <p:spPr bwMode="auto">
          <a:xfrm>
            <a:off x="0" y="3429001"/>
            <a:ext cx="12192000" cy="3429000"/>
          </a:xfrm>
          <a:prstGeom prst="rect">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pic>
        <p:nvPicPr>
          <p:cNvPr id="6" name="Grafik 5"/>
          <p:cNvPicPr>
            <a:picLocks noChangeAspect="1"/>
          </p:cNvPicPr>
          <p:nvPr/>
        </p:nvPicPr>
        <p:blipFill>
          <a:blip r:embed="rId3">
            <a:alphaModFix amt="72000"/>
          </a:blip>
          <a:stretch/>
        </p:blipFill>
        <p:spPr bwMode="auto">
          <a:xfrm>
            <a:off x="5106000" y="3875584"/>
            <a:ext cx="1980000" cy="2535834"/>
          </a:xfrm>
          <a:prstGeom prst="rect">
            <a:avLst/>
          </a:prstGeom>
        </p:spPr>
      </p:pic>
      <p:sp>
        <p:nvSpPr>
          <p:cNvPr id="9" name="Untertitel 2"/>
          <p:cNvSpPr txBox="1"/>
          <p:nvPr/>
        </p:nvSpPr>
        <p:spPr bwMode="auto">
          <a:xfrm>
            <a:off x="1612135" y="1620000"/>
            <a:ext cx="8967730" cy="1808998"/>
          </a:xfrm>
          <a:prstGeom prst="rect">
            <a:avLst/>
          </a:prstGeom>
        </p:spPr>
        <p:txBody>
          <a:bodyPr vert="horz" lIns="91440" tIns="45720" rIns="91440" bIns="45720" rtlCol="0" anchor="ctr">
            <a:normAutofit/>
          </a:bodyPr>
          <a:lstStyle>
            <a:lvl1pPr marL="0" indent="0" algn="ctr" defTabSz="914420">
              <a:lnSpc>
                <a:spcPct val="90000"/>
              </a:lnSpc>
              <a:spcBef>
                <a:spcPts val="1000"/>
              </a:spcBef>
              <a:buFont typeface="Arial"/>
              <a:buNone/>
              <a:defRPr sz="2400">
                <a:solidFill>
                  <a:schemeClr val="tx1"/>
                </a:solidFill>
                <a:latin typeface="+mn-lt"/>
                <a:ea typeface="+mn-ea"/>
                <a:cs typeface="+mn-cs"/>
              </a:defRPr>
            </a:lvl1pPr>
            <a:lvl2pPr marL="457210" indent="0" algn="ctr" defTabSz="914420">
              <a:lnSpc>
                <a:spcPct val="90000"/>
              </a:lnSpc>
              <a:spcBef>
                <a:spcPts val="500"/>
              </a:spcBef>
              <a:buFont typeface="Arial"/>
              <a:buNone/>
              <a:defRPr sz="2000">
                <a:solidFill>
                  <a:schemeClr val="tx1"/>
                </a:solidFill>
                <a:latin typeface="+mn-lt"/>
                <a:ea typeface="+mn-ea"/>
                <a:cs typeface="+mn-cs"/>
              </a:defRPr>
            </a:lvl2pPr>
            <a:lvl3pPr marL="914420" indent="0" algn="ctr" defTabSz="914420">
              <a:lnSpc>
                <a:spcPct val="90000"/>
              </a:lnSpc>
              <a:spcBef>
                <a:spcPts val="500"/>
              </a:spcBef>
              <a:buFont typeface="Arial"/>
              <a:buNone/>
              <a:defRPr sz="1800">
                <a:solidFill>
                  <a:schemeClr val="tx1"/>
                </a:solidFill>
                <a:latin typeface="+mn-lt"/>
                <a:ea typeface="+mn-ea"/>
                <a:cs typeface="+mn-cs"/>
              </a:defRPr>
            </a:lvl3pPr>
            <a:lvl4pPr marL="1371630" indent="0" algn="ctr" defTabSz="914420">
              <a:lnSpc>
                <a:spcPct val="90000"/>
              </a:lnSpc>
              <a:spcBef>
                <a:spcPts val="500"/>
              </a:spcBef>
              <a:buFont typeface="Arial"/>
              <a:buNone/>
              <a:defRPr sz="1600">
                <a:solidFill>
                  <a:schemeClr val="tx1"/>
                </a:solidFill>
                <a:latin typeface="+mn-lt"/>
                <a:ea typeface="+mn-ea"/>
                <a:cs typeface="+mn-cs"/>
              </a:defRPr>
            </a:lvl4pPr>
            <a:lvl5pPr marL="1828839" indent="0" algn="ctr" defTabSz="914420">
              <a:lnSpc>
                <a:spcPct val="90000"/>
              </a:lnSpc>
              <a:spcBef>
                <a:spcPts val="500"/>
              </a:spcBef>
              <a:buFont typeface="Arial"/>
              <a:buNone/>
              <a:defRPr sz="1600">
                <a:solidFill>
                  <a:schemeClr val="tx1"/>
                </a:solidFill>
                <a:latin typeface="+mn-lt"/>
                <a:ea typeface="+mn-ea"/>
                <a:cs typeface="+mn-cs"/>
              </a:defRPr>
            </a:lvl5pPr>
            <a:lvl6pPr marL="2286049" indent="0" algn="ctr" defTabSz="914420">
              <a:lnSpc>
                <a:spcPct val="90000"/>
              </a:lnSpc>
              <a:spcBef>
                <a:spcPts val="500"/>
              </a:spcBef>
              <a:buFont typeface="Arial"/>
              <a:buNone/>
              <a:defRPr sz="1600">
                <a:solidFill>
                  <a:schemeClr val="tx1"/>
                </a:solidFill>
                <a:latin typeface="+mn-lt"/>
                <a:ea typeface="+mn-ea"/>
                <a:cs typeface="+mn-cs"/>
              </a:defRPr>
            </a:lvl6pPr>
            <a:lvl7pPr marL="2743259" indent="0" algn="ctr" defTabSz="914420">
              <a:lnSpc>
                <a:spcPct val="90000"/>
              </a:lnSpc>
              <a:spcBef>
                <a:spcPts val="500"/>
              </a:spcBef>
              <a:buFont typeface="Arial"/>
              <a:buNone/>
              <a:defRPr sz="1600">
                <a:solidFill>
                  <a:schemeClr val="tx1"/>
                </a:solidFill>
                <a:latin typeface="+mn-lt"/>
                <a:ea typeface="+mn-ea"/>
                <a:cs typeface="+mn-cs"/>
              </a:defRPr>
            </a:lvl7pPr>
            <a:lvl8pPr marL="3200468" indent="0" algn="ctr" defTabSz="914420">
              <a:lnSpc>
                <a:spcPct val="90000"/>
              </a:lnSpc>
              <a:spcBef>
                <a:spcPts val="500"/>
              </a:spcBef>
              <a:buFont typeface="Arial"/>
              <a:buNone/>
              <a:defRPr sz="1600">
                <a:solidFill>
                  <a:schemeClr val="tx1"/>
                </a:solidFill>
                <a:latin typeface="+mn-lt"/>
                <a:ea typeface="+mn-ea"/>
                <a:cs typeface="+mn-cs"/>
              </a:defRPr>
            </a:lvl8pPr>
            <a:lvl9pPr marL="3657678" indent="0" algn="ctr" defTabSz="914420">
              <a:lnSpc>
                <a:spcPct val="90000"/>
              </a:lnSpc>
              <a:spcBef>
                <a:spcPts val="500"/>
              </a:spcBef>
              <a:buFont typeface="Arial"/>
              <a:buNone/>
              <a:defRPr sz="1600">
                <a:solidFill>
                  <a:schemeClr val="tx1"/>
                </a:solidFill>
                <a:latin typeface="+mn-lt"/>
                <a:ea typeface="+mn-ea"/>
                <a:cs typeface="+mn-cs"/>
              </a:defRPr>
            </a:lvl9pPr>
          </a:lstStyle>
          <a:p>
            <a:pPr>
              <a:defRPr/>
            </a:pPr>
            <a:r>
              <a:rPr lang="de-DE" sz="4400">
                <a:ln>
                  <a:solidFill>
                    <a:schemeClr val="tx2">
                      <a:lumMod val="75000"/>
                    </a:schemeClr>
                  </a:solidFill>
                </a:ln>
                <a:pattFill prst="wdUpDiag">
                  <a:fgClr>
                    <a:schemeClr val="tx2">
                      <a:lumMod val="60000"/>
                      <a:lumOff val="40000"/>
                    </a:schemeClr>
                  </a:fgClr>
                  <a:bgClr>
                    <a:schemeClr val="tx2">
                      <a:lumMod val="40000"/>
                      <a:lumOff val="60000"/>
                    </a:schemeClr>
                  </a:bgClr>
                </a:pattFill>
                <a:latin typeface="Aharoni"/>
                <a:cs typeface="Aharoni"/>
              </a:rPr>
              <a:t>Mein iPad-Führerschein</a:t>
            </a:r>
            <a:endParaRP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Rechteck 3"/>
          <p:cNvSpPr/>
          <p:nvPr/>
        </p:nvSpPr>
        <p:spPr bwMode="auto">
          <a:xfrm>
            <a:off x="0" y="0"/>
            <a:ext cx="12192000" cy="1620000"/>
          </a:xfrm>
          <a:prstGeom prst="rect">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pic>
        <p:nvPicPr>
          <p:cNvPr id="8" name="Grafik 7" descr="Stift Silhouette"/>
          <p:cNvPicPr>
            <a:picLocks noChangeAspect="1"/>
          </p:cNvPicPr>
          <p:nvPr/>
        </p:nvPicPr>
        <p:blipFill>
          <a:blip r:embed="rId3">
            <a:extLst>
              <a:ext uri="{96DAC541-7B7A-43D3-8B79-37D633B846F1}">
                <asvg:svgBlip xmlns:asvg="http://schemas.microsoft.com/office/drawing/2016/SVG/main" xmlns:w="http://schemas.openxmlformats.org/wordprocessingml/2006/main" xmlns:m="http://schemas.openxmlformats.org/officeDocument/2006/math" xmlns="" r:embed="rId4"/>
              </a:ext>
            </a:extLst>
          </a:blip>
          <a:stretch/>
        </p:blipFill>
        <p:spPr bwMode="auto">
          <a:xfrm>
            <a:off x="4161412" y="2029420"/>
            <a:ext cx="630575" cy="630575"/>
          </a:xfrm>
          <a:prstGeom prst="rect">
            <a:avLst/>
          </a:prstGeom>
        </p:spPr>
      </p:pic>
      <p:sp>
        <p:nvSpPr>
          <p:cNvPr id="9" name="Textfeld 8"/>
          <p:cNvSpPr txBox="1"/>
          <p:nvPr/>
        </p:nvSpPr>
        <p:spPr bwMode="auto">
          <a:xfrm>
            <a:off x="1391353" y="2171700"/>
            <a:ext cx="3840480" cy="369332"/>
          </a:xfrm>
          <a:prstGeom prst="rect">
            <a:avLst/>
          </a:prstGeom>
          <a:noFill/>
        </p:spPr>
        <p:txBody>
          <a:bodyPr wrap="square" rtlCol="0">
            <a:spAutoFit/>
          </a:bodyPr>
          <a:lstStyle/>
          <a:p>
            <a:pPr>
              <a:defRPr/>
            </a:pPr>
            <a:r>
              <a:rPr lang="de-DE">
                <a:solidFill>
                  <a:schemeClr val="tx2">
                    <a:lumMod val="50000"/>
                  </a:schemeClr>
                </a:solidFill>
                <a:latin typeface="Noteworthy Light"/>
                <a:ea typeface="Noteworthy Light"/>
              </a:rPr>
              <a:t>Benenne die Teile deines iPads!</a:t>
            </a:r>
            <a:endParaRPr/>
          </a:p>
        </p:txBody>
      </p:sp>
      <p:sp>
        <p:nvSpPr>
          <p:cNvPr id="12" name="Untertitel 2"/>
          <p:cNvSpPr txBox="1"/>
          <p:nvPr/>
        </p:nvSpPr>
        <p:spPr bwMode="auto">
          <a:xfrm>
            <a:off x="1608463" y="1"/>
            <a:ext cx="8967730" cy="1620000"/>
          </a:xfrm>
          <a:prstGeom prst="rect">
            <a:avLst/>
          </a:prstGeom>
        </p:spPr>
        <p:txBody>
          <a:bodyPr vert="horz" lIns="91440" tIns="45720" rIns="91440" bIns="45720" rtlCol="0" anchor="ctr">
            <a:normAutofit/>
          </a:bodyPr>
          <a:lstStyle>
            <a:lvl1pPr marL="0" indent="0" algn="ctr" defTabSz="914420">
              <a:lnSpc>
                <a:spcPct val="90000"/>
              </a:lnSpc>
              <a:spcBef>
                <a:spcPts val="1000"/>
              </a:spcBef>
              <a:buFont typeface="Arial"/>
              <a:buNone/>
              <a:defRPr sz="2400">
                <a:solidFill>
                  <a:schemeClr val="tx1"/>
                </a:solidFill>
                <a:latin typeface="+mn-lt"/>
                <a:ea typeface="+mn-ea"/>
                <a:cs typeface="+mn-cs"/>
              </a:defRPr>
            </a:lvl1pPr>
            <a:lvl2pPr marL="457210" indent="0" algn="ctr" defTabSz="914420">
              <a:lnSpc>
                <a:spcPct val="90000"/>
              </a:lnSpc>
              <a:spcBef>
                <a:spcPts val="500"/>
              </a:spcBef>
              <a:buFont typeface="Arial"/>
              <a:buNone/>
              <a:defRPr sz="2000">
                <a:solidFill>
                  <a:schemeClr val="tx1"/>
                </a:solidFill>
                <a:latin typeface="+mn-lt"/>
                <a:ea typeface="+mn-ea"/>
                <a:cs typeface="+mn-cs"/>
              </a:defRPr>
            </a:lvl2pPr>
            <a:lvl3pPr marL="914420" indent="0" algn="ctr" defTabSz="914420">
              <a:lnSpc>
                <a:spcPct val="90000"/>
              </a:lnSpc>
              <a:spcBef>
                <a:spcPts val="500"/>
              </a:spcBef>
              <a:buFont typeface="Arial"/>
              <a:buNone/>
              <a:defRPr sz="1800">
                <a:solidFill>
                  <a:schemeClr val="tx1"/>
                </a:solidFill>
                <a:latin typeface="+mn-lt"/>
                <a:ea typeface="+mn-ea"/>
                <a:cs typeface="+mn-cs"/>
              </a:defRPr>
            </a:lvl3pPr>
            <a:lvl4pPr marL="1371630" indent="0" algn="ctr" defTabSz="914420">
              <a:lnSpc>
                <a:spcPct val="90000"/>
              </a:lnSpc>
              <a:spcBef>
                <a:spcPts val="500"/>
              </a:spcBef>
              <a:buFont typeface="Arial"/>
              <a:buNone/>
              <a:defRPr sz="1600">
                <a:solidFill>
                  <a:schemeClr val="tx1"/>
                </a:solidFill>
                <a:latin typeface="+mn-lt"/>
                <a:ea typeface="+mn-ea"/>
                <a:cs typeface="+mn-cs"/>
              </a:defRPr>
            </a:lvl4pPr>
            <a:lvl5pPr marL="1828839" indent="0" algn="ctr" defTabSz="914420">
              <a:lnSpc>
                <a:spcPct val="90000"/>
              </a:lnSpc>
              <a:spcBef>
                <a:spcPts val="500"/>
              </a:spcBef>
              <a:buFont typeface="Arial"/>
              <a:buNone/>
              <a:defRPr sz="1600">
                <a:solidFill>
                  <a:schemeClr val="tx1"/>
                </a:solidFill>
                <a:latin typeface="+mn-lt"/>
                <a:ea typeface="+mn-ea"/>
                <a:cs typeface="+mn-cs"/>
              </a:defRPr>
            </a:lvl5pPr>
            <a:lvl6pPr marL="2286049" indent="0" algn="ctr" defTabSz="914420">
              <a:lnSpc>
                <a:spcPct val="90000"/>
              </a:lnSpc>
              <a:spcBef>
                <a:spcPts val="500"/>
              </a:spcBef>
              <a:buFont typeface="Arial"/>
              <a:buNone/>
              <a:defRPr sz="1600">
                <a:solidFill>
                  <a:schemeClr val="tx1"/>
                </a:solidFill>
                <a:latin typeface="+mn-lt"/>
                <a:ea typeface="+mn-ea"/>
                <a:cs typeface="+mn-cs"/>
              </a:defRPr>
            </a:lvl6pPr>
            <a:lvl7pPr marL="2743259" indent="0" algn="ctr" defTabSz="914420">
              <a:lnSpc>
                <a:spcPct val="90000"/>
              </a:lnSpc>
              <a:spcBef>
                <a:spcPts val="500"/>
              </a:spcBef>
              <a:buFont typeface="Arial"/>
              <a:buNone/>
              <a:defRPr sz="1600">
                <a:solidFill>
                  <a:schemeClr val="tx1"/>
                </a:solidFill>
                <a:latin typeface="+mn-lt"/>
                <a:ea typeface="+mn-ea"/>
                <a:cs typeface="+mn-cs"/>
              </a:defRPr>
            </a:lvl7pPr>
            <a:lvl8pPr marL="3200468" indent="0" algn="ctr" defTabSz="914420">
              <a:lnSpc>
                <a:spcPct val="90000"/>
              </a:lnSpc>
              <a:spcBef>
                <a:spcPts val="500"/>
              </a:spcBef>
              <a:buFont typeface="Arial"/>
              <a:buNone/>
              <a:defRPr sz="1600">
                <a:solidFill>
                  <a:schemeClr val="tx1"/>
                </a:solidFill>
                <a:latin typeface="+mn-lt"/>
                <a:ea typeface="+mn-ea"/>
                <a:cs typeface="+mn-cs"/>
              </a:defRPr>
            </a:lvl8pPr>
            <a:lvl9pPr marL="3657678" indent="0" algn="ctr" defTabSz="914420">
              <a:lnSpc>
                <a:spcPct val="90000"/>
              </a:lnSpc>
              <a:spcBef>
                <a:spcPts val="500"/>
              </a:spcBef>
              <a:buFont typeface="Arial"/>
              <a:buNone/>
              <a:defRPr sz="1600">
                <a:solidFill>
                  <a:schemeClr val="tx1"/>
                </a:solidFill>
                <a:latin typeface="+mn-lt"/>
                <a:ea typeface="+mn-ea"/>
                <a:cs typeface="+mn-cs"/>
              </a:defRPr>
            </a:lvl9pPr>
          </a:lstStyle>
          <a:p>
            <a:pPr algn="l">
              <a:defRPr/>
            </a:pPr>
            <a:r>
              <a:rPr lang="de-DE" sz="4400">
                <a:ln>
                  <a:solidFill>
                    <a:schemeClr val="tx2">
                      <a:lumMod val="75000"/>
                    </a:schemeClr>
                  </a:solidFill>
                </a:ln>
                <a:pattFill prst="wdUpDiag">
                  <a:fgClr>
                    <a:schemeClr val="tx2">
                      <a:lumMod val="60000"/>
                      <a:lumOff val="40000"/>
                    </a:schemeClr>
                  </a:fgClr>
                  <a:bgClr>
                    <a:schemeClr val="tx2">
                      <a:lumMod val="40000"/>
                      <a:lumOff val="60000"/>
                    </a:schemeClr>
                  </a:bgClr>
                </a:pattFill>
                <a:latin typeface="Aharoni"/>
                <a:cs typeface="Aharoni"/>
              </a:rPr>
              <a:t>Bestandteile meines iPads</a:t>
            </a:r>
            <a:endParaRPr/>
          </a:p>
        </p:txBody>
      </p:sp>
      <p:sp>
        <p:nvSpPr>
          <p:cNvPr id="15" name="Textfeld 14"/>
          <p:cNvSpPr txBox="1"/>
          <p:nvPr/>
        </p:nvSpPr>
        <p:spPr bwMode="auto">
          <a:xfrm>
            <a:off x="7187812" y="2541031"/>
            <a:ext cx="4180473" cy="3797193"/>
          </a:xfrm>
          <a:prstGeom prst="rect">
            <a:avLst/>
          </a:prstGeom>
          <a:noFill/>
        </p:spPr>
        <p:txBody>
          <a:bodyPr wrap="square" rtlCol="0">
            <a:spAutoFit/>
          </a:bodyPr>
          <a:lstStyle/>
          <a:p>
            <a:pPr marL="342900" indent="-342900">
              <a:lnSpc>
                <a:spcPct val="150000"/>
              </a:lnSpc>
              <a:buAutoNum type="arabicPeriod"/>
              <a:defRPr/>
            </a:pPr>
            <a:r>
              <a:rPr lang="de-DE">
                <a:latin typeface="Noteworthy Light"/>
                <a:ea typeface="Noteworthy Light"/>
              </a:rPr>
              <a:t>___________________________</a:t>
            </a:r>
            <a:endParaRPr/>
          </a:p>
          <a:p>
            <a:pPr marL="342900" indent="-342900">
              <a:lnSpc>
                <a:spcPct val="150000"/>
              </a:lnSpc>
              <a:buAutoNum type="arabicPeriod"/>
              <a:defRPr/>
            </a:pPr>
            <a:r>
              <a:rPr lang="de-DE">
                <a:latin typeface="Noteworthy Light"/>
                <a:ea typeface="Noteworthy Light"/>
              </a:rPr>
              <a:t>___________________________</a:t>
            </a:r>
            <a:endParaRPr/>
          </a:p>
          <a:p>
            <a:pPr marL="342900" indent="-342900">
              <a:lnSpc>
                <a:spcPct val="150000"/>
              </a:lnSpc>
              <a:buAutoNum type="arabicPeriod"/>
              <a:defRPr/>
            </a:pPr>
            <a:r>
              <a:rPr lang="de-DE">
                <a:latin typeface="Noteworthy Light"/>
                <a:ea typeface="Noteworthy Light"/>
              </a:rPr>
              <a:t>___________________________</a:t>
            </a:r>
            <a:endParaRPr/>
          </a:p>
          <a:p>
            <a:pPr marL="342900" indent="-342900">
              <a:lnSpc>
                <a:spcPct val="150000"/>
              </a:lnSpc>
              <a:buAutoNum type="arabicPeriod"/>
              <a:defRPr/>
            </a:pPr>
            <a:r>
              <a:rPr lang="de-DE">
                <a:latin typeface="Noteworthy Light"/>
                <a:ea typeface="Noteworthy Light"/>
              </a:rPr>
              <a:t>___________________________</a:t>
            </a:r>
            <a:endParaRPr/>
          </a:p>
          <a:p>
            <a:pPr marL="342900" indent="-342900">
              <a:lnSpc>
                <a:spcPct val="150000"/>
              </a:lnSpc>
              <a:buAutoNum type="arabicPeriod"/>
              <a:defRPr/>
            </a:pPr>
            <a:r>
              <a:rPr lang="de-DE">
                <a:latin typeface="Noteworthy Light"/>
                <a:ea typeface="Noteworthy Light"/>
              </a:rPr>
              <a:t>___________________________</a:t>
            </a:r>
            <a:endParaRPr/>
          </a:p>
          <a:p>
            <a:pPr marL="342900" indent="-342900">
              <a:lnSpc>
                <a:spcPct val="150000"/>
              </a:lnSpc>
              <a:buAutoNum type="arabicPeriod"/>
              <a:defRPr/>
            </a:pPr>
            <a:r>
              <a:rPr lang="de-DE">
                <a:latin typeface="Noteworthy Light"/>
                <a:ea typeface="Noteworthy Light"/>
              </a:rPr>
              <a:t>___________________________</a:t>
            </a:r>
            <a:endParaRPr/>
          </a:p>
          <a:p>
            <a:pPr marL="342900" indent="-342900">
              <a:lnSpc>
                <a:spcPct val="150000"/>
              </a:lnSpc>
              <a:buAutoNum type="arabicPeriod"/>
              <a:defRPr/>
            </a:pPr>
            <a:r>
              <a:rPr lang="de-DE">
                <a:latin typeface="Noteworthy Light"/>
                <a:ea typeface="Noteworthy Light"/>
              </a:rPr>
              <a:t>___________________________</a:t>
            </a:r>
            <a:endParaRPr/>
          </a:p>
          <a:p>
            <a:pPr marL="342900" indent="-342900">
              <a:lnSpc>
                <a:spcPct val="150000"/>
              </a:lnSpc>
              <a:buAutoNum type="arabicPeriod"/>
              <a:defRPr/>
            </a:pPr>
            <a:r>
              <a:rPr lang="de-DE">
                <a:latin typeface="Noteworthy Light"/>
                <a:ea typeface="Noteworthy Light"/>
              </a:rPr>
              <a:t>___________________________</a:t>
            </a:r>
            <a:endParaRPr/>
          </a:p>
          <a:p>
            <a:pPr marL="342900" indent="-342900">
              <a:lnSpc>
                <a:spcPct val="150000"/>
              </a:lnSpc>
              <a:buAutoNum type="arabicPeriod"/>
              <a:defRPr/>
            </a:pPr>
            <a:r>
              <a:rPr lang="de-DE">
                <a:latin typeface="Noteworthy Light"/>
                <a:ea typeface="Noteworthy Light"/>
              </a:rPr>
              <a:t>___________________________</a:t>
            </a:r>
            <a:endParaRPr/>
          </a:p>
        </p:txBody>
      </p:sp>
      <p:pic>
        <p:nvPicPr>
          <p:cNvPr id="3" name="Grafik 2"/>
          <p:cNvPicPr>
            <a:picLocks noChangeAspect="1"/>
          </p:cNvPicPr>
          <p:nvPr/>
        </p:nvPicPr>
        <p:blipFill>
          <a:blip r:embed="rId5" cstate="screen">
            <a:alphaModFix amt="72000"/>
            <a:extLst>
              <a:ext uri="{28A0092B-C50C-407E-A947-70E740481C1C}">
                <a14:useLocalDpi xmlns:a14="http://schemas.microsoft.com/office/drawing/2010/main"/>
              </a:ext>
            </a:extLst>
          </a:blip>
          <a:stretch/>
        </p:blipFill>
        <p:spPr bwMode="auto">
          <a:xfrm>
            <a:off x="563353" y="1757818"/>
            <a:ext cx="828000" cy="1060440"/>
          </a:xfrm>
          <a:prstGeom prst="rect">
            <a:avLst/>
          </a:prstGeom>
        </p:spPr>
      </p:pic>
      <p:pic>
        <p:nvPicPr>
          <p:cNvPr id="6" name="Grafik 5" descr="Ein Bild, das Elektronik, verschieden enthält.&#10;&#10;Automatisch generierte Beschreibung"/>
          <p:cNvPicPr>
            <a:picLocks noChangeAspect="1"/>
          </p:cNvPicPr>
          <p:nvPr/>
        </p:nvPicPr>
        <p:blipFill>
          <a:blip r:embed="rId6" cstate="screen">
            <a:extLst>
              <a:ext uri="{28A0092B-C50C-407E-A947-70E740481C1C}">
                <a14:useLocalDpi xmlns:a14="http://schemas.microsoft.com/office/drawing/2010/main"/>
              </a:ext>
            </a:extLst>
          </a:blip>
          <a:stretch/>
        </p:blipFill>
        <p:spPr bwMode="auto">
          <a:xfrm>
            <a:off x="1192530" y="3227677"/>
            <a:ext cx="4696206" cy="2931231"/>
          </a:xfrm>
          <a:prstGeom prst="rect">
            <a:avLst/>
          </a:prstGeom>
        </p:spPr>
      </p:pic>
      <p:cxnSp>
        <p:nvCxnSpPr>
          <p:cNvPr id="10" name="Gerade Verbindung 9"/>
          <p:cNvCxnSpPr>
            <a:cxnSpLocks/>
          </p:cNvCxnSpPr>
          <p:nvPr/>
        </p:nvCxnSpPr>
        <p:spPr bwMode="auto">
          <a:xfrm flipH="1">
            <a:off x="1155955" y="3308144"/>
            <a:ext cx="559705" cy="163665"/>
          </a:xfrm>
          <a:prstGeom prst="line">
            <a:avLst/>
          </a:prstGeom>
          <a:ln w="12700"/>
        </p:spPr>
        <p:style>
          <a:lnRef idx="1">
            <a:schemeClr val="dk1"/>
          </a:lnRef>
          <a:fillRef idx="0">
            <a:schemeClr val="dk1"/>
          </a:fillRef>
          <a:effectRef idx="0">
            <a:schemeClr val="dk1"/>
          </a:effectRef>
          <a:fontRef idx="minor">
            <a:schemeClr val="tx1"/>
          </a:fontRef>
        </p:style>
      </p:cxnSp>
      <p:grpSp>
        <p:nvGrpSpPr>
          <p:cNvPr id="16" name="Gruppieren 15"/>
          <p:cNvGrpSpPr/>
          <p:nvPr/>
        </p:nvGrpSpPr>
        <p:grpSpPr bwMode="auto">
          <a:xfrm>
            <a:off x="6092328" y="2982077"/>
            <a:ext cx="352982" cy="286477"/>
            <a:chOff x="446227" y="3160166"/>
            <a:chExt cx="352982" cy="286477"/>
          </a:xfrm>
        </p:grpSpPr>
        <p:sp>
          <p:nvSpPr>
            <p:cNvPr id="11" name="Oval 10"/>
            <p:cNvSpPr/>
            <p:nvPr/>
          </p:nvSpPr>
          <p:spPr bwMode="auto">
            <a:xfrm>
              <a:off x="446227" y="3160166"/>
              <a:ext cx="252000" cy="2520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13" name="Textfeld 12"/>
            <p:cNvSpPr txBox="1"/>
            <p:nvPr/>
          </p:nvSpPr>
          <p:spPr bwMode="auto">
            <a:xfrm>
              <a:off x="446227" y="3169644"/>
              <a:ext cx="352982" cy="276999"/>
            </a:xfrm>
            <a:prstGeom prst="rect">
              <a:avLst/>
            </a:prstGeom>
            <a:noFill/>
          </p:spPr>
          <p:txBody>
            <a:bodyPr wrap="none" rtlCol="0">
              <a:spAutoFit/>
            </a:bodyPr>
            <a:lstStyle/>
            <a:p>
              <a:pPr>
                <a:defRPr/>
              </a:pPr>
              <a:r>
                <a:rPr lang="de-DE" sz="1200">
                  <a:latin typeface="Noteworthy Light"/>
                  <a:ea typeface="Noteworthy Light"/>
                </a:rPr>
                <a:t>6. </a:t>
              </a:r>
              <a:endParaRPr/>
            </a:p>
          </p:txBody>
        </p:sp>
      </p:grpSp>
      <p:grpSp>
        <p:nvGrpSpPr>
          <p:cNvPr id="17" name="Gruppieren 16"/>
          <p:cNvGrpSpPr/>
          <p:nvPr/>
        </p:nvGrpSpPr>
        <p:grpSpPr bwMode="auto">
          <a:xfrm>
            <a:off x="530572" y="3648677"/>
            <a:ext cx="351378" cy="286477"/>
            <a:chOff x="446227" y="3160166"/>
            <a:chExt cx="351378" cy="286477"/>
          </a:xfrm>
        </p:grpSpPr>
        <p:sp>
          <p:nvSpPr>
            <p:cNvPr id="18" name="Oval 17"/>
            <p:cNvSpPr/>
            <p:nvPr/>
          </p:nvSpPr>
          <p:spPr bwMode="auto">
            <a:xfrm>
              <a:off x="446227" y="3160166"/>
              <a:ext cx="252000" cy="2520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19" name="Textfeld 18"/>
            <p:cNvSpPr txBox="1"/>
            <p:nvPr/>
          </p:nvSpPr>
          <p:spPr bwMode="auto">
            <a:xfrm>
              <a:off x="446227" y="3169644"/>
              <a:ext cx="351378" cy="276999"/>
            </a:xfrm>
            <a:prstGeom prst="rect">
              <a:avLst/>
            </a:prstGeom>
            <a:noFill/>
          </p:spPr>
          <p:txBody>
            <a:bodyPr wrap="none" rtlCol="0">
              <a:spAutoFit/>
            </a:bodyPr>
            <a:lstStyle/>
            <a:p>
              <a:pPr>
                <a:defRPr/>
              </a:pPr>
              <a:r>
                <a:rPr lang="de-DE" sz="1200">
                  <a:latin typeface="Noteworthy Light"/>
                  <a:ea typeface="Noteworthy Light"/>
                </a:rPr>
                <a:t>2. </a:t>
              </a:r>
              <a:endParaRPr/>
            </a:p>
          </p:txBody>
        </p:sp>
      </p:grpSp>
      <p:cxnSp>
        <p:nvCxnSpPr>
          <p:cNvPr id="20" name="Gerade Verbindung 19"/>
          <p:cNvCxnSpPr>
            <a:cxnSpLocks/>
          </p:cNvCxnSpPr>
          <p:nvPr/>
        </p:nvCxnSpPr>
        <p:spPr bwMode="auto">
          <a:xfrm flipH="1">
            <a:off x="788490" y="3592218"/>
            <a:ext cx="927002" cy="191748"/>
          </a:xfrm>
          <a:prstGeom prst="line">
            <a:avLst/>
          </a:prstGeom>
          <a:ln w="12700"/>
        </p:spPr>
        <p:style>
          <a:lnRef idx="1">
            <a:schemeClr val="dk1"/>
          </a:lnRef>
          <a:fillRef idx="0">
            <a:schemeClr val="dk1"/>
          </a:fillRef>
          <a:effectRef idx="0">
            <a:schemeClr val="dk1"/>
          </a:effectRef>
          <a:fontRef idx="minor">
            <a:schemeClr val="tx1"/>
          </a:fontRef>
        </p:style>
      </p:cxnSp>
      <p:cxnSp>
        <p:nvCxnSpPr>
          <p:cNvPr id="23" name="Gerade Verbindung 22"/>
          <p:cNvCxnSpPr>
            <a:cxnSpLocks/>
          </p:cNvCxnSpPr>
          <p:nvPr/>
        </p:nvCxnSpPr>
        <p:spPr bwMode="auto">
          <a:xfrm flipH="1">
            <a:off x="1052355" y="3994790"/>
            <a:ext cx="301118" cy="106330"/>
          </a:xfrm>
          <a:prstGeom prst="line">
            <a:avLst/>
          </a:prstGeom>
          <a:ln w="12700"/>
        </p:spPr>
        <p:style>
          <a:lnRef idx="1">
            <a:schemeClr val="dk1"/>
          </a:lnRef>
          <a:fillRef idx="0">
            <a:schemeClr val="dk1"/>
          </a:fillRef>
          <a:effectRef idx="0">
            <a:schemeClr val="dk1"/>
          </a:effectRef>
          <a:fontRef idx="minor">
            <a:schemeClr val="tx1"/>
          </a:fontRef>
        </p:style>
      </p:cxnSp>
      <p:cxnSp>
        <p:nvCxnSpPr>
          <p:cNvPr id="28" name="Gerade Verbindung 27"/>
          <p:cNvCxnSpPr>
            <a:cxnSpLocks/>
          </p:cNvCxnSpPr>
          <p:nvPr/>
        </p:nvCxnSpPr>
        <p:spPr bwMode="auto">
          <a:xfrm flipH="1">
            <a:off x="1052355" y="3811872"/>
            <a:ext cx="301118" cy="289248"/>
          </a:xfrm>
          <a:prstGeom prst="line">
            <a:avLst/>
          </a:prstGeom>
          <a:ln w="12700"/>
        </p:spPr>
        <p:style>
          <a:lnRef idx="1">
            <a:schemeClr val="dk1"/>
          </a:lnRef>
          <a:fillRef idx="0">
            <a:schemeClr val="dk1"/>
          </a:fillRef>
          <a:effectRef idx="0">
            <a:schemeClr val="dk1"/>
          </a:effectRef>
          <a:fontRef idx="minor">
            <a:schemeClr val="tx1"/>
          </a:fontRef>
        </p:style>
      </p:cxnSp>
      <p:grpSp>
        <p:nvGrpSpPr>
          <p:cNvPr id="31" name="Gruppieren 30"/>
          <p:cNvGrpSpPr/>
          <p:nvPr/>
        </p:nvGrpSpPr>
        <p:grpSpPr bwMode="auto">
          <a:xfrm>
            <a:off x="796561" y="3994790"/>
            <a:ext cx="359394" cy="286477"/>
            <a:chOff x="446227" y="3160166"/>
            <a:chExt cx="359394" cy="286477"/>
          </a:xfrm>
        </p:grpSpPr>
        <p:sp>
          <p:nvSpPr>
            <p:cNvPr id="32" name="Oval 31"/>
            <p:cNvSpPr/>
            <p:nvPr/>
          </p:nvSpPr>
          <p:spPr bwMode="auto">
            <a:xfrm>
              <a:off x="446227" y="3160166"/>
              <a:ext cx="252000" cy="2520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33" name="Textfeld 32"/>
            <p:cNvSpPr txBox="1"/>
            <p:nvPr/>
          </p:nvSpPr>
          <p:spPr bwMode="auto">
            <a:xfrm>
              <a:off x="446227" y="3169644"/>
              <a:ext cx="359394" cy="276999"/>
            </a:xfrm>
            <a:prstGeom prst="rect">
              <a:avLst/>
            </a:prstGeom>
            <a:noFill/>
          </p:spPr>
          <p:txBody>
            <a:bodyPr wrap="none" rtlCol="0">
              <a:spAutoFit/>
            </a:bodyPr>
            <a:lstStyle/>
            <a:p>
              <a:pPr>
                <a:defRPr/>
              </a:pPr>
              <a:r>
                <a:rPr lang="de-DE" sz="1200">
                  <a:latin typeface="Noteworthy Light"/>
                  <a:ea typeface="Noteworthy Light"/>
                </a:rPr>
                <a:t>3. </a:t>
              </a:r>
              <a:endParaRPr/>
            </a:p>
          </p:txBody>
        </p:sp>
      </p:grpSp>
      <p:cxnSp>
        <p:nvCxnSpPr>
          <p:cNvPr id="38" name="Gerade Verbindung 37"/>
          <p:cNvCxnSpPr>
            <a:cxnSpLocks/>
          </p:cNvCxnSpPr>
          <p:nvPr/>
        </p:nvCxnSpPr>
        <p:spPr bwMode="auto">
          <a:xfrm flipH="1">
            <a:off x="1119379" y="3327064"/>
            <a:ext cx="1778679" cy="1736210"/>
          </a:xfrm>
          <a:prstGeom prst="line">
            <a:avLst/>
          </a:prstGeom>
          <a:ln w="12700"/>
        </p:spPr>
        <p:style>
          <a:lnRef idx="1">
            <a:schemeClr val="dk1"/>
          </a:lnRef>
          <a:fillRef idx="0">
            <a:schemeClr val="dk1"/>
          </a:fillRef>
          <a:effectRef idx="0">
            <a:schemeClr val="dk1"/>
          </a:effectRef>
          <a:fontRef idx="minor">
            <a:schemeClr val="tx1"/>
          </a:fontRef>
        </p:style>
      </p:cxnSp>
      <p:grpSp>
        <p:nvGrpSpPr>
          <p:cNvPr id="41" name="Gruppieren 40"/>
          <p:cNvGrpSpPr/>
          <p:nvPr/>
        </p:nvGrpSpPr>
        <p:grpSpPr bwMode="auto">
          <a:xfrm>
            <a:off x="880328" y="4959715"/>
            <a:ext cx="370614" cy="286477"/>
            <a:chOff x="446227" y="3160166"/>
            <a:chExt cx="370614" cy="286477"/>
          </a:xfrm>
        </p:grpSpPr>
        <p:sp>
          <p:nvSpPr>
            <p:cNvPr id="42" name="Oval 41"/>
            <p:cNvSpPr/>
            <p:nvPr/>
          </p:nvSpPr>
          <p:spPr bwMode="auto">
            <a:xfrm>
              <a:off x="446227" y="3160166"/>
              <a:ext cx="252000" cy="2520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43" name="Textfeld 42"/>
            <p:cNvSpPr txBox="1"/>
            <p:nvPr/>
          </p:nvSpPr>
          <p:spPr bwMode="auto">
            <a:xfrm>
              <a:off x="446227" y="3169644"/>
              <a:ext cx="370614" cy="276999"/>
            </a:xfrm>
            <a:prstGeom prst="rect">
              <a:avLst/>
            </a:prstGeom>
            <a:noFill/>
          </p:spPr>
          <p:txBody>
            <a:bodyPr wrap="none" rtlCol="0">
              <a:spAutoFit/>
            </a:bodyPr>
            <a:lstStyle/>
            <a:p>
              <a:pPr>
                <a:defRPr/>
              </a:pPr>
              <a:r>
                <a:rPr lang="de-DE" sz="1200">
                  <a:latin typeface="Noteworthy Light"/>
                  <a:ea typeface="Noteworthy Light"/>
                </a:rPr>
                <a:t>4. </a:t>
              </a:r>
              <a:endParaRPr/>
            </a:p>
          </p:txBody>
        </p:sp>
      </p:grpSp>
      <p:grpSp>
        <p:nvGrpSpPr>
          <p:cNvPr id="44" name="Gruppieren 43"/>
          <p:cNvGrpSpPr/>
          <p:nvPr/>
        </p:nvGrpSpPr>
        <p:grpSpPr bwMode="auto">
          <a:xfrm>
            <a:off x="909354" y="3360365"/>
            <a:ext cx="284052" cy="286477"/>
            <a:chOff x="446227" y="3160166"/>
            <a:chExt cx="284052" cy="286477"/>
          </a:xfrm>
        </p:grpSpPr>
        <p:sp>
          <p:nvSpPr>
            <p:cNvPr id="45" name="Oval 44"/>
            <p:cNvSpPr/>
            <p:nvPr/>
          </p:nvSpPr>
          <p:spPr bwMode="auto">
            <a:xfrm>
              <a:off x="446227" y="3160166"/>
              <a:ext cx="252000" cy="2520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46" name="Textfeld 45"/>
            <p:cNvSpPr txBox="1"/>
            <p:nvPr/>
          </p:nvSpPr>
          <p:spPr bwMode="auto">
            <a:xfrm>
              <a:off x="446227" y="3169644"/>
              <a:ext cx="284052" cy="276999"/>
            </a:xfrm>
            <a:prstGeom prst="rect">
              <a:avLst/>
            </a:prstGeom>
            <a:noFill/>
          </p:spPr>
          <p:txBody>
            <a:bodyPr wrap="none" rtlCol="0">
              <a:spAutoFit/>
            </a:bodyPr>
            <a:lstStyle/>
            <a:p>
              <a:pPr>
                <a:defRPr/>
              </a:pPr>
              <a:r>
                <a:rPr lang="de-DE" sz="1200">
                  <a:latin typeface="Noteworthy Light"/>
                  <a:ea typeface="Noteworthy Light"/>
                </a:rPr>
                <a:t>1. </a:t>
              </a:r>
              <a:endParaRPr/>
            </a:p>
          </p:txBody>
        </p:sp>
      </p:grpSp>
      <p:grpSp>
        <p:nvGrpSpPr>
          <p:cNvPr id="47" name="Gruppieren 46"/>
          <p:cNvGrpSpPr/>
          <p:nvPr/>
        </p:nvGrpSpPr>
        <p:grpSpPr bwMode="auto">
          <a:xfrm>
            <a:off x="555264" y="5348247"/>
            <a:ext cx="354584" cy="286477"/>
            <a:chOff x="446227" y="3160166"/>
            <a:chExt cx="354584" cy="286477"/>
          </a:xfrm>
        </p:grpSpPr>
        <p:sp>
          <p:nvSpPr>
            <p:cNvPr id="48" name="Oval 47"/>
            <p:cNvSpPr/>
            <p:nvPr/>
          </p:nvSpPr>
          <p:spPr bwMode="auto">
            <a:xfrm>
              <a:off x="446227" y="3160166"/>
              <a:ext cx="252000" cy="2520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49" name="Textfeld 48"/>
            <p:cNvSpPr txBox="1"/>
            <p:nvPr/>
          </p:nvSpPr>
          <p:spPr bwMode="auto">
            <a:xfrm>
              <a:off x="446227" y="3169644"/>
              <a:ext cx="354584" cy="276999"/>
            </a:xfrm>
            <a:prstGeom prst="rect">
              <a:avLst/>
            </a:prstGeom>
            <a:noFill/>
          </p:spPr>
          <p:txBody>
            <a:bodyPr wrap="none" rtlCol="0">
              <a:spAutoFit/>
            </a:bodyPr>
            <a:lstStyle/>
            <a:p>
              <a:pPr>
                <a:defRPr/>
              </a:pPr>
              <a:r>
                <a:rPr lang="de-DE" sz="1200">
                  <a:latin typeface="Noteworthy Light"/>
                  <a:ea typeface="Noteworthy Light"/>
                </a:rPr>
                <a:t>5. </a:t>
              </a:r>
              <a:endParaRPr/>
            </a:p>
          </p:txBody>
        </p:sp>
      </p:grpSp>
      <p:cxnSp>
        <p:nvCxnSpPr>
          <p:cNvPr id="62" name="Gerade Verbindung 61"/>
          <p:cNvCxnSpPr>
            <a:cxnSpLocks/>
            <a:stCxn id="49" idx="0"/>
          </p:cNvCxnSpPr>
          <p:nvPr/>
        </p:nvCxnSpPr>
        <p:spPr bwMode="auto">
          <a:xfrm>
            <a:off x="732556" y="5357725"/>
            <a:ext cx="1729290" cy="626068"/>
          </a:xfrm>
          <a:prstGeom prst="line">
            <a:avLst/>
          </a:prstGeom>
          <a:ln w="12700"/>
        </p:spPr>
        <p:style>
          <a:lnRef idx="1">
            <a:schemeClr val="dk1"/>
          </a:lnRef>
          <a:fillRef idx="0">
            <a:schemeClr val="dk1"/>
          </a:fillRef>
          <a:effectRef idx="0">
            <a:schemeClr val="dk1"/>
          </a:effectRef>
          <a:fontRef idx="minor">
            <a:schemeClr val="tx1"/>
          </a:fontRef>
        </p:style>
      </p:cxnSp>
      <p:cxnSp>
        <p:nvCxnSpPr>
          <p:cNvPr id="64" name="Gerade Verbindung 63"/>
          <p:cNvCxnSpPr>
            <a:cxnSpLocks/>
            <a:stCxn id="13" idx="1"/>
          </p:cNvCxnSpPr>
          <p:nvPr/>
        </p:nvCxnSpPr>
        <p:spPr bwMode="auto">
          <a:xfrm flipH="1">
            <a:off x="4688273" y="3130055"/>
            <a:ext cx="1404055" cy="323877"/>
          </a:xfrm>
          <a:prstGeom prst="line">
            <a:avLst/>
          </a:prstGeom>
          <a:ln w="12700"/>
        </p:spPr>
        <p:style>
          <a:lnRef idx="1">
            <a:schemeClr val="dk1"/>
          </a:lnRef>
          <a:fillRef idx="0">
            <a:schemeClr val="dk1"/>
          </a:fillRef>
          <a:effectRef idx="0">
            <a:schemeClr val="dk1"/>
          </a:effectRef>
          <a:fontRef idx="minor">
            <a:schemeClr val="tx1"/>
          </a:fontRef>
        </p:style>
      </p:cxnSp>
      <p:grpSp>
        <p:nvGrpSpPr>
          <p:cNvPr id="66" name="Gruppieren 65"/>
          <p:cNvGrpSpPr/>
          <p:nvPr/>
        </p:nvGrpSpPr>
        <p:grpSpPr bwMode="auto">
          <a:xfrm>
            <a:off x="6167284" y="3909582"/>
            <a:ext cx="340158" cy="286477"/>
            <a:chOff x="446227" y="3160166"/>
            <a:chExt cx="340158" cy="286477"/>
          </a:xfrm>
        </p:grpSpPr>
        <p:sp>
          <p:nvSpPr>
            <p:cNvPr id="67" name="Oval 66"/>
            <p:cNvSpPr/>
            <p:nvPr/>
          </p:nvSpPr>
          <p:spPr bwMode="auto">
            <a:xfrm>
              <a:off x="446227" y="3160166"/>
              <a:ext cx="252000" cy="2520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68" name="Textfeld 67"/>
            <p:cNvSpPr txBox="1"/>
            <p:nvPr/>
          </p:nvSpPr>
          <p:spPr bwMode="auto">
            <a:xfrm>
              <a:off x="446227" y="3169644"/>
              <a:ext cx="340158" cy="276999"/>
            </a:xfrm>
            <a:prstGeom prst="rect">
              <a:avLst/>
            </a:prstGeom>
            <a:noFill/>
          </p:spPr>
          <p:txBody>
            <a:bodyPr wrap="none" rtlCol="0">
              <a:spAutoFit/>
            </a:bodyPr>
            <a:lstStyle/>
            <a:p>
              <a:pPr>
                <a:defRPr/>
              </a:pPr>
              <a:r>
                <a:rPr lang="de-DE" sz="1200">
                  <a:latin typeface="Noteworthy Light"/>
                  <a:ea typeface="Noteworthy Light"/>
                </a:rPr>
                <a:t>7. </a:t>
              </a:r>
              <a:endParaRPr/>
            </a:p>
          </p:txBody>
        </p:sp>
      </p:grpSp>
      <p:grpSp>
        <p:nvGrpSpPr>
          <p:cNvPr id="69" name="Gruppieren 68"/>
          <p:cNvGrpSpPr/>
          <p:nvPr/>
        </p:nvGrpSpPr>
        <p:grpSpPr bwMode="auto">
          <a:xfrm>
            <a:off x="6167284" y="4496869"/>
            <a:ext cx="352982" cy="286477"/>
            <a:chOff x="446227" y="3160166"/>
            <a:chExt cx="352982" cy="286477"/>
          </a:xfrm>
        </p:grpSpPr>
        <p:sp>
          <p:nvSpPr>
            <p:cNvPr id="70" name="Oval 69"/>
            <p:cNvSpPr/>
            <p:nvPr/>
          </p:nvSpPr>
          <p:spPr bwMode="auto">
            <a:xfrm>
              <a:off x="446227" y="3160166"/>
              <a:ext cx="252000" cy="2520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71" name="Textfeld 70"/>
            <p:cNvSpPr txBox="1"/>
            <p:nvPr/>
          </p:nvSpPr>
          <p:spPr bwMode="auto">
            <a:xfrm>
              <a:off x="446227" y="3169644"/>
              <a:ext cx="352982" cy="276999"/>
            </a:xfrm>
            <a:prstGeom prst="rect">
              <a:avLst/>
            </a:prstGeom>
            <a:noFill/>
          </p:spPr>
          <p:txBody>
            <a:bodyPr wrap="none" rtlCol="0">
              <a:spAutoFit/>
            </a:bodyPr>
            <a:lstStyle/>
            <a:p>
              <a:pPr>
                <a:defRPr/>
              </a:pPr>
              <a:r>
                <a:rPr lang="de-DE" sz="1200">
                  <a:latin typeface="Noteworthy Light"/>
                  <a:ea typeface="Noteworthy Light"/>
                </a:rPr>
                <a:t>8. </a:t>
              </a:r>
              <a:endParaRPr/>
            </a:p>
          </p:txBody>
        </p:sp>
      </p:grpSp>
      <p:grpSp>
        <p:nvGrpSpPr>
          <p:cNvPr id="72" name="Gruppieren 71"/>
          <p:cNvGrpSpPr/>
          <p:nvPr/>
        </p:nvGrpSpPr>
        <p:grpSpPr bwMode="auto">
          <a:xfrm>
            <a:off x="6184960" y="5225877"/>
            <a:ext cx="340158" cy="286477"/>
            <a:chOff x="446227" y="3160166"/>
            <a:chExt cx="340158" cy="286477"/>
          </a:xfrm>
        </p:grpSpPr>
        <p:sp>
          <p:nvSpPr>
            <p:cNvPr id="73" name="Oval 72"/>
            <p:cNvSpPr/>
            <p:nvPr/>
          </p:nvSpPr>
          <p:spPr bwMode="auto">
            <a:xfrm>
              <a:off x="446227" y="3160166"/>
              <a:ext cx="252000" cy="2520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74" name="Textfeld 73"/>
            <p:cNvSpPr txBox="1"/>
            <p:nvPr/>
          </p:nvSpPr>
          <p:spPr bwMode="auto">
            <a:xfrm>
              <a:off x="446227" y="3169644"/>
              <a:ext cx="340158" cy="276999"/>
            </a:xfrm>
            <a:prstGeom prst="rect">
              <a:avLst/>
            </a:prstGeom>
            <a:noFill/>
          </p:spPr>
          <p:txBody>
            <a:bodyPr wrap="none" rtlCol="0">
              <a:spAutoFit/>
            </a:bodyPr>
            <a:lstStyle/>
            <a:p>
              <a:pPr>
                <a:defRPr/>
              </a:pPr>
              <a:r>
                <a:rPr lang="de-DE" sz="1200">
                  <a:latin typeface="Noteworthy Light"/>
                  <a:ea typeface="Noteworthy Light"/>
                </a:rPr>
                <a:t>9. </a:t>
              </a:r>
              <a:endParaRPr/>
            </a:p>
          </p:txBody>
        </p:sp>
      </p:grpSp>
      <p:cxnSp>
        <p:nvCxnSpPr>
          <p:cNvPr id="75" name="Gerade Verbindung 74"/>
          <p:cNvCxnSpPr>
            <a:cxnSpLocks/>
            <a:stCxn id="68" idx="1"/>
          </p:cNvCxnSpPr>
          <p:nvPr/>
        </p:nvCxnSpPr>
        <p:spPr bwMode="auto">
          <a:xfrm flipH="1" flipV="1">
            <a:off x="4161412" y="3688092"/>
            <a:ext cx="2005872" cy="369468"/>
          </a:xfrm>
          <a:prstGeom prst="line">
            <a:avLst/>
          </a:prstGeom>
          <a:ln w="12700"/>
        </p:spPr>
        <p:style>
          <a:lnRef idx="1">
            <a:schemeClr val="dk1"/>
          </a:lnRef>
          <a:fillRef idx="0">
            <a:schemeClr val="dk1"/>
          </a:fillRef>
          <a:effectRef idx="0">
            <a:schemeClr val="dk1"/>
          </a:effectRef>
          <a:fontRef idx="minor">
            <a:schemeClr val="tx1"/>
          </a:fontRef>
        </p:style>
      </p:cxnSp>
      <p:cxnSp>
        <p:nvCxnSpPr>
          <p:cNvPr id="78" name="Gerade Verbindung 77"/>
          <p:cNvCxnSpPr>
            <a:cxnSpLocks/>
            <a:stCxn id="68" idx="1"/>
          </p:cNvCxnSpPr>
          <p:nvPr/>
        </p:nvCxnSpPr>
        <p:spPr bwMode="auto">
          <a:xfrm flipH="1" flipV="1">
            <a:off x="4476700" y="3872826"/>
            <a:ext cx="1690584" cy="184734"/>
          </a:xfrm>
          <a:prstGeom prst="line">
            <a:avLst/>
          </a:prstGeom>
          <a:ln w="12700"/>
        </p:spPr>
        <p:style>
          <a:lnRef idx="1">
            <a:schemeClr val="dk1"/>
          </a:lnRef>
          <a:fillRef idx="0">
            <a:schemeClr val="dk1"/>
          </a:fillRef>
          <a:effectRef idx="0">
            <a:schemeClr val="dk1"/>
          </a:effectRef>
          <a:fontRef idx="minor">
            <a:schemeClr val="tx1"/>
          </a:fontRef>
        </p:style>
      </p:cxnSp>
      <p:cxnSp>
        <p:nvCxnSpPr>
          <p:cNvPr id="83" name="Gerade Verbindung 82"/>
          <p:cNvCxnSpPr>
            <a:cxnSpLocks/>
            <a:stCxn id="71" idx="1"/>
          </p:cNvCxnSpPr>
          <p:nvPr/>
        </p:nvCxnSpPr>
        <p:spPr bwMode="auto">
          <a:xfrm flipH="1">
            <a:off x="4791988" y="4644847"/>
            <a:ext cx="1375296"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86" name="Gerade Verbindung 85"/>
          <p:cNvCxnSpPr>
            <a:cxnSpLocks/>
            <a:stCxn id="74" idx="1"/>
          </p:cNvCxnSpPr>
          <p:nvPr/>
        </p:nvCxnSpPr>
        <p:spPr bwMode="auto">
          <a:xfrm flipH="1">
            <a:off x="4697195" y="5373855"/>
            <a:ext cx="1487764" cy="466082"/>
          </a:xfrm>
          <a:prstGeom prst="line">
            <a:avLst/>
          </a:prstGeom>
          <a:ln w="12700"/>
        </p:spPr>
        <p:style>
          <a:lnRef idx="1">
            <a:schemeClr val="dk1"/>
          </a:lnRef>
          <a:fillRef idx="0">
            <a:schemeClr val="dk1"/>
          </a:fillRef>
          <a:effectRef idx="0">
            <a:schemeClr val="dk1"/>
          </a:effectRef>
          <a:fontRef idx="minor">
            <a:schemeClr val="tx1"/>
          </a:fontRef>
        </p:style>
      </p:cxn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Rechteck 3"/>
          <p:cNvSpPr/>
          <p:nvPr/>
        </p:nvSpPr>
        <p:spPr bwMode="auto">
          <a:xfrm>
            <a:off x="0" y="0"/>
            <a:ext cx="12192000" cy="1620000"/>
          </a:xfrm>
          <a:prstGeom prst="rect">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pic>
        <p:nvPicPr>
          <p:cNvPr id="8" name="Grafik 7" descr="Stift Silhouette"/>
          <p:cNvPicPr>
            <a:picLocks noChangeAspect="1"/>
          </p:cNvPicPr>
          <p:nvPr/>
        </p:nvPicPr>
        <p:blipFill>
          <a:blip r:embed="rId3"/>
          <a:stretch/>
        </p:blipFill>
        <p:spPr bwMode="auto">
          <a:xfrm>
            <a:off x="4161412" y="2029420"/>
            <a:ext cx="630575" cy="630575"/>
          </a:xfrm>
          <a:prstGeom prst="rect">
            <a:avLst/>
          </a:prstGeom>
        </p:spPr>
      </p:pic>
      <p:sp>
        <p:nvSpPr>
          <p:cNvPr id="9" name="Textfeld 8"/>
          <p:cNvSpPr txBox="1"/>
          <p:nvPr/>
        </p:nvSpPr>
        <p:spPr bwMode="auto">
          <a:xfrm>
            <a:off x="1391353" y="2171700"/>
            <a:ext cx="3840480" cy="369332"/>
          </a:xfrm>
          <a:prstGeom prst="rect">
            <a:avLst/>
          </a:prstGeom>
          <a:noFill/>
        </p:spPr>
        <p:txBody>
          <a:bodyPr wrap="square" rtlCol="0">
            <a:spAutoFit/>
          </a:bodyPr>
          <a:lstStyle/>
          <a:p>
            <a:pPr>
              <a:defRPr/>
            </a:pPr>
            <a:r>
              <a:rPr lang="de-DE">
                <a:solidFill>
                  <a:schemeClr val="tx2">
                    <a:lumMod val="50000"/>
                  </a:schemeClr>
                </a:solidFill>
                <a:latin typeface="Noteworthy Light"/>
                <a:ea typeface="Noteworthy Light"/>
              </a:rPr>
              <a:t>Benenne die Teile deines iPads!</a:t>
            </a:r>
            <a:endParaRPr/>
          </a:p>
        </p:txBody>
      </p:sp>
      <p:sp>
        <p:nvSpPr>
          <p:cNvPr id="12" name="Untertitel 2"/>
          <p:cNvSpPr txBox="1"/>
          <p:nvPr/>
        </p:nvSpPr>
        <p:spPr bwMode="auto">
          <a:xfrm>
            <a:off x="1608463" y="1"/>
            <a:ext cx="8967730" cy="1620000"/>
          </a:xfrm>
          <a:prstGeom prst="rect">
            <a:avLst/>
          </a:prstGeom>
        </p:spPr>
        <p:txBody>
          <a:bodyPr vert="horz" lIns="91440" tIns="45720" rIns="91440" bIns="45720" rtlCol="0" anchor="ctr">
            <a:normAutofit/>
          </a:bodyPr>
          <a:lstStyle>
            <a:lvl1pPr marL="0" indent="0" algn="ctr" defTabSz="914420">
              <a:lnSpc>
                <a:spcPct val="90000"/>
              </a:lnSpc>
              <a:spcBef>
                <a:spcPts val="1000"/>
              </a:spcBef>
              <a:buFont typeface="Arial"/>
              <a:buNone/>
              <a:defRPr sz="2400">
                <a:solidFill>
                  <a:schemeClr val="tx1"/>
                </a:solidFill>
                <a:latin typeface="+mn-lt"/>
                <a:ea typeface="+mn-ea"/>
                <a:cs typeface="+mn-cs"/>
              </a:defRPr>
            </a:lvl1pPr>
            <a:lvl2pPr marL="457210" indent="0" algn="ctr" defTabSz="914420">
              <a:lnSpc>
                <a:spcPct val="90000"/>
              </a:lnSpc>
              <a:spcBef>
                <a:spcPts val="500"/>
              </a:spcBef>
              <a:buFont typeface="Arial"/>
              <a:buNone/>
              <a:defRPr sz="2000">
                <a:solidFill>
                  <a:schemeClr val="tx1"/>
                </a:solidFill>
                <a:latin typeface="+mn-lt"/>
                <a:ea typeface="+mn-ea"/>
                <a:cs typeface="+mn-cs"/>
              </a:defRPr>
            </a:lvl2pPr>
            <a:lvl3pPr marL="914420" indent="0" algn="ctr" defTabSz="914420">
              <a:lnSpc>
                <a:spcPct val="90000"/>
              </a:lnSpc>
              <a:spcBef>
                <a:spcPts val="500"/>
              </a:spcBef>
              <a:buFont typeface="Arial"/>
              <a:buNone/>
              <a:defRPr sz="1800">
                <a:solidFill>
                  <a:schemeClr val="tx1"/>
                </a:solidFill>
                <a:latin typeface="+mn-lt"/>
                <a:ea typeface="+mn-ea"/>
                <a:cs typeface="+mn-cs"/>
              </a:defRPr>
            </a:lvl3pPr>
            <a:lvl4pPr marL="1371630" indent="0" algn="ctr" defTabSz="914420">
              <a:lnSpc>
                <a:spcPct val="90000"/>
              </a:lnSpc>
              <a:spcBef>
                <a:spcPts val="500"/>
              </a:spcBef>
              <a:buFont typeface="Arial"/>
              <a:buNone/>
              <a:defRPr sz="1600">
                <a:solidFill>
                  <a:schemeClr val="tx1"/>
                </a:solidFill>
                <a:latin typeface="+mn-lt"/>
                <a:ea typeface="+mn-ea"/>
                <a:cs typeface="+mn-cs"/>
              </a:defRPr>
            </a:lvl4pPr>
            <a:lvl5pPr marL="1828839" indent="0" algn="ctr" defTabSz="914420">
              <a:lnSpc>
                <a:spcPct val="90000"/>
              </a:lnSpc>
              <a:spcBef>
                <a:spcPts val="500"/>
              </a:spcBef>
              <a:buFont typeface="Arial"/>
              <a:buNone/>
              <a:defRPr sz="1600">
                <a:solidFill>
                  <a:schemeClr val="tx1"/>
                </a:solidFill>
                <a:latin typeface="+mn-lt"/>
                <a:ea typeface="+mn-ea"/>
                <a:cs typeface="+mn-cs"/>
              </a:defRPr>
            </a:lvl5pPr>
            <a:lvl6pPr marL="2286049" indent="0" algn="ctr" defTabSz="914420">
              <a:lnSpc>
                <a:spcPct val="90000"/>
              </a:lnSpc>
              <a:spcBef>
                <a:spcPts val="500"/>
              </a:spcBef>
              <a:buFont typeface="Arial"/>
              <a:buNone/>
              <a:defRPr sz="1600">
                <a:solidFill>
                  <a:schemeClr val="tx1"/>
                </a:solidFill>
                <a:latin typeface="+mn-lt"/>
                <a:ea typeface="+mn-ea"/>
                <a:cs typeface="+mn-cs"/>
              </a:defRPr>
            </a:lvl6pPr>
            <a:lvl7pPr marL="2743259" indent="0" algn="ctr" defTabSz="914420">
              <a:lnSpc>
                <a:spcPct val="90000"/>
              </a:lnSpc>
              <a:spcBef>
                <a:spcPts val="500"/>
              </a:spcBef>
              <a:buFont typeface="Arial"/>
              <a:buNone/>
              <a:defRPr sz="1600">
                <a:solidFill>
                  <a:schemeClr val="tx1"/>
                </a:solidFill>
                <a:latin typeface="+mn-lt"/>
                <a:ea typeface="+mn-ea"/>
                <a:cs typeface="+mn-cs"/>
              </a:defRPr>
            </a:lvl7pPr>
            <a:lvl8pPr marL="3200468" indent="0" algn="ctr" defTabSz="914420">
              <a:lnSpc>
                <a:spcPct val="90000"/>
              </a:lnSpc>
              <a:spcBef>
                <a:spcPts val="500"/>
              </a:spcBef>
              <a:buFont typeface="Arial"/>
              <a:buNone/>
              <a:defRPr sz="1600">
                <a:solidFill>
                  <a:schemeClr val="tx1"/>
                </a:solidFill>
                <a:latin typeface="+mn-lt"/>
                <a:ea typeface="+mn-ea"/>
                <a:cs typeface="+mn-cs"/>
              </a:defRPr>
            </a:lvl8pPr>
            <a:lvl9pPr marL="3657678" indent="0" algn="ctr" defTabSz="914420">
              <a:lnSpc>
                <a:spcPct val="90000"/>
              </a:lnSpc>
              <a:spcBef>
                <a:spcPts val="500"/>
              </a:spcBef>
              <a:buFont typeface="Arial"/>
              <a:buNone/>
              <a:defRPr sz="1600">
                <a:solidFill>
                  <a:schemeClr val="tx1"/>
                </a:solidFill>
                <a:latin typeface="+mn-lt"/>
                <a:ea typeface="+mn-ea"/>
                <a:cs typeface="+mn-cs"/>
              </a:defRPr>
            </a:lvl9pPr>
          </a:lstStyle>
          <a:p>
            <a:pPr algn="l">
              <a:defRPr/>
            </a:pPr>
            <a:r>
              <a:rPr lang="de-DE" sz="4400">
                <a:ln>
                  <a:solidFill>
                    <a:schemeClr val="tx2">
                      <a:lumMod val="75000"/>
                    </a:schemeClr>
                  </a:solidFill>
                </a:ln>
                <a:pattFill prst="wdUpDiag">
                  <a:fgClr>
                    <a:schemeClr val="tx2">
                      <a:lumMod val="60000"/>
                      <a:lumOff val="40000"/>
                    </a:schemeClr>
                  </a:fgClr>
                  <a:bgClr>
                    <a:schemeClr val="tx2">
                      <a:lumMod val="40000"/>
                      <a:lumOff val="60000"/>
                    </a:schemeClr>
                  </a:bgClr>
                </a:pattFill>
                <a:latin typeface="Aharoni"/>
                <a:cs typeface="Aharoni"/>
              </a:rPr>
              <a:t>Bestandteile meines iPads</a:t>
            </a:r>
            <a:endParaRPr/>
          </a:p>
        </p:txBody>
      </p:sp>
      <p:sp>
        <p:nvSpPr>
          <p:cNvPr id="15" name="Textfeld 14"/>
          <p:cNvSpPr txBox="1"/>
          <p:nvPr/>
        </p:nvSpPr>
        <p:spPr bwMode="auto">
          <a:xfrm>
            <a:off x="7262227" y="2541032"/>
            <a:ext cx="4180473" cy="3797193"/>
          </a:xfrm>
          <a:prstGeom prst="rect">
            <a:avLst/>
          </a:prstGeom>
          <a:noFill/>
        </p:spPr>
        <p:txBody>
          <a:bodyPr wrap="square" rtlCol="0">
            <a:spAutoFit/>
          </a:bodyPr>
          <a:lstStyle/>
          <a:p>
            <a:pPr marL="342900" indent="-342900">
              <a:lnSpc>
                <a:spcPct val="150000"/>
              </a:lnSpc>
              <a:buAutoNum type="arabicPeriod"/>
              <a:defRPr/>
            </a:pPr>
            <a:r>
              <a:rPr lang="de-DE">
                <a:latin typeface="Noteworthy Light"/>
                <a:ea typeface="Noteworthy Light"/>
              </a:rPr>
              <a:t>___________________________</a:t>
            </a:r>
            <a:endParaRPr/>
          </a:p>
          <a:p>
            <a:pPr marL="342900" indent="-342900">
              <a:lnSpc>
                <a:spcPct val="150000"/>
              </a:lnSpc>
              <a:buAutoNum type="arabicPeriod"/>
              <a:defRPr/>
            </a:pPr>
            <a:r>
              <a:rPr lang="de-DE">
                <a:latin typeface="Noteworthy Light"/>
                <a:ea typeface="Noteworthy Light"/>
              </a:rPr>
              <a:t>___________________________</a:t>
            </a:r>
            <a:endParaRPr/>
          </a:p>
          <a:p>
            <a:pPr marL="342900" indent="-342900">
              <a:lnSpc>
                <a:spcPct val="150000"/>
              </a:lnSpc>
              <a:buAutoNum type="arabicPeriod"/>
              <a:defRPr/>
            </a:pPr>
            <a:r>
              <a:rPr lang="de-DE">
                <a:latin typeface="Noteworthy Light"/>
                <a:ea typeface="Noteworthy Light"/>
              </a:rPr>
              <a:t>___________________________</a:t>
            </a:r>
            <a:endParaRPr/>
          </a:p>
          <a:p>
            <a:pPr marL="342900" indent="-342900">
              <a:lnSpc>
                <a:spcPct val="150000"/>
              </a:lnSpc>
              <a:buAutoNum type="arabicPeriod"/>
              <a:defRPr/>
            </a:pPr>
            <a:r>
              <a:rPr lang="de-DE">
                <a:latin typeface="Noteworthy Light"/>
                <a:ea typeface="Noteworthy Light"/>
              </a:rPr>
              <a:t>___________________________</a:t>
            </a:r>
            <a:endParaRPr/>
          </a:p>
          <a:p>
            <a:pPr marL="342900" indent="-342900">
              <a:lnSpc>
                <a:spcPct val="150000"/>
              </a:lnSpc>
              <a:buAutoNum type="arabicPeriod"/>
              <a:defRPr/>
            </a:pPr>
            <a:r>
              <a:rPr lang="de-DE">
                <a:latin typeface="Noteworthy Light"/>
                <a:ea typeface="Noteworthy Light"/>
              </a:rPr>
              <a:t>___________________________</a:t>
            </a:r>
            <a:endParaRPr/>
          </a:p>
          <a:p>
            <a:pPr marL="342900" indent="-342900">
              <a:lnSpc>
                <a:spcPct val="150000"/>
              </a:lnSpc>
              <a:buAutoNum type="arabicPeriod"/>
              <a:defRPr/>
            </a:pPr>
            <a:r>
              <a:rPr lang="de-DE">
                <a:latin typeface="Noteworthy Light"/>
                <a:ea typeface="Noteworthy Light"/>
              </a:rPr>
              <a:t>___________________________</a:t>
            </a:r>
            <a:endParaRPr/>
          </a:p>
          <a:p>
            <a:pPr marL="342900" indent="-342900">
              <a:lnSpc>
                <a:spcPct val="150000"/>
              </a:lnSpc>
              <a:buAutoNum type="arabicPeriod"/>
              <a:defRPr/>
            </a:pPr>
            <a:r>
              <a:rPr lang="de-DE">
                <a:latin typeface="Noteworthy Light"/>
                <a:ea typeface="Noteworthy Light"/>
              </a:rPr>
              <a:t>___________________________</a:t>
            </a:r>
            <a:endParaRPr/>
          </a:p>
          <a:p>
            <a:pPr marL="342900" indent="-342900">
              <a:lnSpc>
                <a:spcPct val="150000"/>
              </a:lnSpc>
              <a:buAutoNum type="arabicPeriod"/>
              <a:defRPr/>
            </a:pPr>
            <a:r>
              <a:rPr lang="de-DE">
                <a:latin typeface="Noteworthy Light"/>
                <a:ea typeface="Noteworthy Light"/>
              </a:rPr>
              <a:t>___________________________</a:t>
            </a:r>
            <a:endParaRPr/>
          </a:p>
          <a:p>
            <a:pPr marL="342900" indent="-342900">
              <a:lnSpc>
                <a:spcPct val="150000"/>
              </a:lnSpc>
              <a:buAutoNum type="arabicPeriod"/>
              <a:defRPr/>
            </a:pPr>
            <a:r>
              <a:rPr lang="de-DE">
                <a:latin typeface="Noteworthy Light"/>
                <a:ea typeface="Noteworthy Light"/>
              </a:rPr>
              <a:t>___________________________</a:t>
            </a:r>
            <a:endParaRPr/>
          </a:p>
        </p:txBody>
      </p:sp>
      <p:pic>
        <p:nvPicPr>
          <p:cNvPr id="3" name="Grafik 2"/>
          <p:cNvPicPr>
            <a:picLocks noChangeAspect="1"/>
          </p:cNvPicPr>
          <p:nvPr/>
        </p:nvPicPr>
        <p:blipFill>
          <a:blip r:embed="rId4" cstate="screen">
            <a:alphaModFix amt="72000"/>
            <a:extLst>
              <a:ext uri="{28A0092B-C50C-407E-A947-70E740481C1C}">
                <a14:useLocalDpi xmlns:a14="http://schemas.microsoft.com/office/drawing/2010/main"/>
              </a:ext>
            </a:extLst>
          </a:blip>
          <a:stretch/>
        </p:blipFill>
        <p:spPr bwMode="auto">
          <a:xfrm>
            <a:off x="563353" y="1757818"/>
            <a:ext cx="828000" cy="1060440"/>
          </a:xfrm>
          <a:prstGeom prst="rect">
            <a:avLst/>
          </a:prstGeom>
        </p:spPr>
      </p:pic>
      <p:pic>
        <p:nvPicPr>
          <p:cNvPr id="6" name="Grafik 5" descr="Ein Bild, das Elektronik, verschieden enthält.&#10;&#10;Automatisch generierte Beschreibung"/>
          <p:cNvPicPr>
            <a:picLocks noChangeAspect="1"/>
          </p:cNvPicPr>
          <p:nvPr/>
        </p:nvPicPr>
        <p:blipFill>
          <a:blip r:embed="rId5" cstate="screen">
            <a:extLst>
              <a:ext uri="{28A0092B-C50C-407E-A947-70E740481C1C}">
                <a14:useLocalDpi xmlns:a14="http://schemas.microsoft.com/office/drawing/2010/main"/>
              </a:ext>
            </a:extLst>
          </a:blip>
          <a:stretch/>
        </p:blipFill>
        <p:spPr bwMode="auto">
          <a:xfrm>
            <a:off x="1192530" y="3227677"/>
            <a:ext cx="4696206" cy="2931231"/>
          </a:xfrm>
          <a:prstGeom prst="rect">
            <a:avLst/>
          </a:prstGeom>
        </p:spPr>
      </p:pic>
      <p:cxnSp>
        <p:nvCxnSpPr>
          <p:cNvPr id="10" name="Gerade Verbindung 9"/>
          <p:cNvCxnSpPr>
            <a:cxnSpLocks/>
          </p:cNvCxnSpPr>
          <p:nvPr/>
        </p:nvCxnSpPr>
        <p:spPr bwMode="auto">
          <a:xfrm flipH="1">
            <a:off x="1155955" y="3308144"/>
            <a:ext cx="559705" cy="163665"/>
          </a:xfrm>
          <a:prstGeom prst="line">
            <a:avLst/>
          </a:prstGeom>
          <a:ln w="12700"/>
        </p:spPr>
        <p:style>
          <a:lnRef idx="1">
            <a:schemeClr val="dk1"/>
          </a:lnRef>
          <a:fillRef idx="0">
            <a:schemeClr val="dk1"/>
          </a:fillRef>
          <a:effectRef idx="0">
            <a:schemeClr val="dk1"/>
          </a:effectRef>
          <a:fontRef idx="minor">
            <a:schemeClr val="tx1"/>
          </a:fontRef>
        </p:style>
      </p:cxnSp>
      <p:grpSp>
        <p:nvGrpSpPr>
          <p:cNvPr id="16" name="Gruppieren 15"/>
          <p:cNvGrpSpPr/>
          <p:nvPr/>
        </p:nvGrpSpPr>
        <p:grpSpPr bwMode="auto">
          <a:xfrm>
            <a:off x="6092328" y="2982077"/>
            <a:ext cx="352982" cy="286477"/>
            <a:chOff x="446227" y="3160166"/>
            <a:chExt cx="352982" cy="286477"/>
          </a:xfrm>
        </p:grpSpPr>
        <p:sp>
          <p:nvSpPr>
            <p:cNvPr id="11" name="Oval 10"/>
            <p:cNvSpPr/>
            <p:nvPr/>
          </p:nvSpPr>
          <p:spPr bwMode="auto">
            <a:xfrm>
              <a:off x="446227" y="3160166"/>
              <a:ext cx="252000" cy="2520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13" name="Textfeld 12"/>
            <p:cNvSpPr txBox="1"/>
            <p:nvPr/>
          </p:nvSpPr>
          <p:spPr bwMode="auto">
            <a:xfrm>
              <a:off x="446227" y="3169644"/>
              <a:ext cx="352982" cy="276999"/>
            </a:xfrm>
            <a:prstGeom prst="rect">
              <a:avLst/>
            </a:prstGeom>
            <a:noFill/>
          </p:spPr>
          <p:txBody>
            <a:bodyPr wrap="none" rtlCol="0">
              <a:spAutoFit/>
            </a:bodyPr>
            <a:lstStyle/>
            <a:p>
              <a:pPr>
                <a:defRPr/>
              </a:pPr>
              <a:r>
                <a:rPr lang="de-DE" sz="1200">
                  <a:latin typeface="Noteworthy Light"/>
                  <a:ea typeface="Noteworthy Light"/>
                </a:rPr>
                <a:t>6. </a:t>
              </a:r>
              <a:endParaRPr/>
            </a:p>
          </p:txBody>
        </p:sp>
      </p:grpSp>
      <p:grpSp>
        <p:nvGrpSpPr>
          <p:cNvPr id="17" name="Gruppieren 16"/>
          <p:cNvGrpSpPr/>
          <p:nvPr/>
        </p:nvGrpSpPr>
        <p:grpSpPr bwMode="auto">
          <a:xfrm>
            <a:off x="530572" y="3648677"/>
            <a:ext cx="351378" cy="286477"/>
            <a:chOff x="446227" y="3160166"/>
            <a:chExt cx="351378" cy="286477"/>
          </a:xfrm>
        </p:grpSpPr>
        <p:sp>
          <p:nvSpPr>
            <p:cNvPr id="18" name="Oval 17"/>
            <p:cNvSpPr/>
            <p:nvPr/>
          </p:nvSpPr>
          <p:spPr bwMode="auto">
            <a:xfrm>
              <a:off x="446227" y="3160166"/>
              <a:ext cx="252000" cy="2520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19" name="Textfeld 18"/>
            <p:cNvSpPr txBox="1"/>
            <p:nvPr/>
          </p:nvSpPr>
          <p:spPr bwMode="auto">
            <a:xfrm>
              <a:off x="446227" y="3169644"/>
              <a:ext cx="351378" cy="276999"/>
            </a:xfrm>
            <a:prstGeom prst="rect">
              <a:avLst/>
            </a:prstGeom>
            <a:noFill/>
          </p:spPr>
          <p:txBody>
            <a:bodyPr wrap="none" rtlCol="0">
              <a:spAutoFit/>
            </a:bodyPr>
            <a:lstStyle/>
            <a:p>
              <a:pPr>
                <a:defRPr/>
              </a:pPr>
              <a:r>
                <a:rPr lang="de-DE" sz="1200">
                  <a:latin typeface="Noteworthy Light"/>
                  <a:ea typeface="Noteworthy Light"/>
                </a:rPr>
                <a:t>2. </a:t>
              </a:r>
              <a:endParaRPr/>
            </a:p>
          </p:txBody>
        </p:sp>
      </p:grpSp>
      <p:cxnSp>
        <p:nvCxnSpPr>
          <p:cNvPr id="20" name="Gerade Verbindung 19"/>
          <p:cNvCxnSpPr>
            <a:cxnSpLocks/>
          </p:cNvCxnSpPr>
          <p:nvPr/>
        </p:nvCxnSpPr>
        <p:spPr bwMode="auto">
          <a:xfrm flipH="1">
            <a:off x="788490" y="3592218"/>
            <a:ext cx="927002" cy="191748"/>
          </a:xfrm>
          <a:prstGeom prst="line">
            <a:avLst/>
          </a:prstGeom>
          <a:ln w="12700"/>
        </p:spPr>
        <p:style>
          <a:lnRef idx="1">
            <a:schemeClr val="dk1"/>
          </a:lnRef>
          <a:fillRef idx="0">
            <a:schemeClr val="dk1"/>
          </a:fillRef>
          <a:effectRef idx="0">
            <a:schemeClr val="dk1"/>
          </a:effectRef>
          <a:fontRef idx="minor">
            <a:schemeClr val="tx1"/>
          </a:fontRef>
        </p:style>
      </p:cxnSp>
      <p:cxnSp>
        <p:nvCxnSpPr>
          <p:cNvPr id="23" name="Gerade Verbindung 22"/>
          <p:cNvCxnSpPr>
            <a:cxnSpLocks/>
          </p:cNvCxnSpPr>
          <p:nvPr/>
        </p:nvCxnSpPr>
        <p:spPr bwMode="auto">
          <a:xfrm flipH="1">
            <a:off x="1052355" y="3994790"/>
            <a:ext cx="301118" cy="106330"/>
          </a:xfrm>
          <a:prstGeom prst="line">
            <a:avLst/>
          </a:prstGeom>
          <a:ln w="12700"/>
        </p:spPr>
        <p:style>
          <a:lnRef idx="1">
            <a:schemeClr val="dk1"/>
          </a:lnRef>
          <a:fillRef idx="0">
            <a:schemeClr val="dk1"/>
          </a:fillRef>
          <a:effectRef idx="0">
            <a:schemeClr val="dk1"/>
          </a:effectRef>
          <a:fontRef idx="minor">
            <a:schemeClr val="tx1"/>
          </a:fontRef>
        </p:style>
      </p:cxnSp>
      <p:cxnSp>
        <p:nvCxnSpPr>
          <p:cNvPr id="28" name="Gerade Verbindung 27"/>
          <p:cNvCxnSpPr>
            <a:cxnSpLocks/>
          </p:cNvCxnSpPr>
          <p:nvPr/>
        </p:nvCxnSpPr>
        <p:spPr bwMode="auto">
          <a:xfrm flipH="1">
            <a:off x="1052355" y="3811872"/>
            <a:ext cx="301118" cy="289248"/>
          </a:xfrm>
          <a:prstGeom prst="line">
            <a:avLst/>
          </a:prstGeom>
          <a:ln w="12700"/>
        </p:spPr>
        <p:style>
          <a:lnRef idx="1">
            <a:schemeClr val="dk1"/>
          </a:lnRef>
          <a:fillRef idx="0">
            <a:schemeClr val="dk1"/>
          </a:fillRef>
          <a:effectRef idx="0">
            <a:schemeClr val="dk1"/>
          </a:effectRef>
          <a:fontRef idx="minor">
            <a:schemeClr val="tx1"/>
          </a:fontRef>
        </p:style>
      </p:cxnSp>
      <p:grpSp>
        <p:nvGrpSpPr>
          <p:cNvPr id="31" name="Gruppieren 30"/>
          <p:cNvGrpSpPr/>
          <p:nvPr/>
        </p:nvGrpSpPr>
        <p:grpSpPr bwMode="auto">
          <a:xfrm>
            <a:off x="796561" y="3994790"/>
            <a:ext cx="359394" cy="286477"/>
            <a:chOff x="446227" y="3160166"/>
            <a:chExt cx="359394" cy="286477"/>
          </a:xfrm>
        </p:grpSpPr>
        <p:sp>
          <p:nvSpPr>
            <p:cNvPr id="32" name="Oval 31"/>
            <p:cNvSpPr/>
            <p:nvPr/>
          </p:nvSpPr>
          <p:spPr bwMode="auto">
            <a:xfrm>
              <a:off x="446227" y="3160166"/>
              <a:ext cx="252000" cy="2520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33" name="Textfeld 32"/>
            <p:cNvSpPr txBox="1"/>
            <p:nvPr/>
          </p:nvSpPr>
          <p:spPr bwMode="auto">
            <a:xfrm>
              <a:off x="446227" y="3169644"/>
              <a:ext cx="359394" cy="276999"/>
            </a:xfrm>
            <a:prstGeom prst="rect">
              <a:avLst/>
            </a:prstGeom>
            <a:noFill/>
          </p:spPr>
          <p:txBody>
            <a:bodyPr wrap="none" rtlCol="0">
              <a:spAutoFit/>
            </a:bodyPr>
            <a:lstStyle/>
            <a:p>
              <a:pPr>
                <a:defRPr/>
              </a:pPr>
              <a:r>
                <a:rPr lang="de-DE" sz="1200">
                  <a:latin typeface="Noteworthy Light"/>
                  <a:ea typeface="Noteworthy Light"/>
                </a:rPr>
                <a:t>3. </a:t>
              </a:r>
              <a:endParaRPr/>
            </a:p>
          </p:txBody>
        </p:sp>
      </p:grpSp>
      <p:cxnSp>
        <p:nvCxnSpPr>
          <p:cNvPr id="38" name="Gerade Verbindung 37"/>
          <p:cNvCxnSpPr>
            <a:cxnSpLocks/>
          </p:cNvCxnSpPr>
          <p:nvPr/>
        </p:nvCxnSpPr>
        <p:spPr bwMode="auto">
          <a:xfrm flipH="1">
            <a:off x="1119379" y="3327064"/>
            <a:ext cx="1778679" cy="1736210"/>
          </a:xfrm>
          <a:prstGeom prst="line">
            <a:avLst/>
          </a:prstGeom>
          <a:ln w="12700"/>
        </p:spPr>
        <p:style>
          <a:lnRef idx="1">
            <a:schemeClr val="dk1"/>
          </a:lnRef>
          <a:fillRef idx="0">
            <a:schemeClr val="dk1"/>
          </a:fillRef>
          <a:effectRef idx="0">
            <a:schemeClr val="dk1"/>
          </a:effectRef>
          <a:fontRef idx="minor">
            <a:schemeClr val="tx1"/>
          </a:fontRef>
        </p:style>
      </p:cxnSp>
      <p:grpSp>
        <p:nvGrpSpPr>
          <p:cNvPr id="41" name="Gruppieren 40"/>
          <p:cNvGrpSpPr/>
          <p:nvPr/>
        </p:nvGrpSpPr>
        <p:grpSpPr bwMode="auto">
          <a:xfrm>
            <a:off x="880328" y="4959715"/>
            <a:ext cx="370614" cy="286477"/>
            <a:chOff x="446227" y="3160166"/>
            <a:chExt cx="370614" cy="286477"/>
          </a:xfrm>
        </p:grpSpPr>
        <p:sp>
          <p:nvSpPr>
            <p:cNvPr id="42" name="Oval 41"/>
            <p:cNvSpPr/>
            <p:nvPr/>
          </p:nvSpPr>
          <p:spPr bwMode="auto">
            <a:xfrm>
              <a:off x="446227" y="3160166"/>
              <a:ext cx="252000" cy="2520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43" name="Textfeld 42"/>
            <p:cNvSpPr txBox="1"/>
            <p:nvPr/>
          </p:nvSpPr>
          <p:spPr bwMode="auto">
            <a:xfrm>
              <a:off x="446227" y="3169644"/>
              <a:ext cx="370614" cy="276999"/>
            </a:xfrm>
            <a:prstGeom prst="rect">
              <a:avLst/>
            </a:prstGeom>
            <a:noFill/>
          </p:spPr>
          <p:txBody>
            <a:bodyPr wrap="none" rtlCol="0">
              <a:spAutoFit/>
            </a:bodyPr>
            <a:lstStyle/>
            <a:p>
              <a:pPr>
                <a:defRPr/>
              </a:pPr>
              <a:r>
                <a:rPr lang="de-DE" sz="1200">
                  <a:latin typeface="Noteworthy Light"/>
                  <a:ea typeface="Noteworthy Light"/>
                </a:rPr>
                <a:t>4. </a:t>
              </a:r>
              <a:endParaRPr/>
            </a:p>
          </p:txBody>
        </p:sp>
      </p:grpSp>
      <p:grpSp>
        <p:nvGrpSpPr>
          <p:cNvPr id="44" name="Gruppieren 43"/>
          <p:cNvGrpSpPr/>
          <p:nvPr/>
        </p:nvGrpSpPr>
        <p:grpSpPr bwMode="auto">
          <a:xfrm>
            <a:off x="909354" y="3360365"/>
            <a:ext cx="284052" cy="286477"/>
            <a:chOff x="446227" y="3160166"/>
            <a:chExt cx="284052" cy="286477"/>
          </a:xfrm>
        </p:grpSpPr>
        <p:sp>
          <p:nvSpPr>
            <p:cNvPr id="45" name="Oval 44"/>
            <p:cNvSpPr/>
            <p:nvPr/>
          </p:nvSpPr>
          <p:spPr bwMode="auto">
            <a:xfrm>
              <a:off x="446227" y="3160166"/>
              <a:ext cx="252000" cy="2520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46" name="Textfeld 45"/>
            <p:cNvSpPr txBox="1"/>
            <p:nvPr/>
          </p:nvSpPr>
          <p:spPr bwMode="auto">
            <a:xfrm>
              <a:off x="446227" y="3169644"/>
              <a:ext cx="284052" cy="276999"/>
            </a:xfrm>
            <a:prstGeom prst="rect">
              <a:avLst/>
            </a:prstGeom>
            <a:noFill/>
          </p:spPr>
          <p:txBody>
            <a:bodyPr wrap="none" rtlCol="0">
              <a:spAutoFit/>
            </a:bodyPr>
            <a:lstStyle/>
            <a:p>
              <a:pPr>
                <a:defRPr/>
              </a:pPr>
              <a:r>
                <a:rPr lang="de-DE" sz="1200">
                  <a:latin typeface="Noteworthy Light"/>
                  <a:ea typeface="Noteworthy Light"/>
                </a:rPr>
                <a:t>1. </a:t>
              </a:r>
              <a:endParaRPr/>
            </a:p>
          </p:txBody>
        </p:sp>
      </p:grpSp>
      <p:grpSp>
        <p:nvGrpSpPr>
          <p:cNvPr id="47" name="Gruppieren 46"/>
          <p:cNvGrpSpPr/>
          <p:nvPr/>
        </p:nvGrpSpPr>
        <p:grpSpPr bwMode="auto">
          <a:xfrm>
            <a:off x="555264" y="5348247"/>
            <a:ext cx="354584" cy="286477"/>
            <a:chOff x="446227" y="3160166"/>
            <a:chExt cx="354584" cy="286477"/>
          </a:xfrm>
        </p:grpSpPr>
        <p:sp>
          <p:nvSpPr>
            <p:cNvPr id="48" name="Oval 47"/>
            <p:cNvSpPr/>
            <p:nvPr/>
          </p:nvSpPr>
          <p:spPr bwMode="auto">
            <a:xfrm>
              <a:off x="446227" y="3160166"/>
              <a:ext cx="252000" cy="2520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49" name="Textfeld 48"/>
            <p:cNvSpPr txBox="1"/>
            <p:nvPr/>
          </p:nvSpPr>
          <p:spPr bwMode="auto">
            <a:xfrm>
              <a:off x="446227" y="3169644"/>
              <a:ext cx="354584" cy="276999"/>
            </a:xfrm>
            <a:prstGeom prst="rect">
              <a:avLst/>
            </a:prstGeom>
            <a:noFill/>
          </p:spPr>
          <p:txBody>
            <a:bodyPr wrap="none" rtlCol="0">
              <a:spAutoFit/>
            </a:bodyPr>
            <a:lstStyle/>
            <a:p>
              <a:pPr>
                <a:defRPr/>
              </a:pPr>
              <a:r>
                <a:rPr lang="de-DE" sz="1200">
                  <a:latin typeface="Noteworthy Light"/>
                  <a:ea typeface="Noteworthy Light"/>
                </a:rPr>
                <a:t>5. </a:t>
              </a:r>
              <a:endParaRPr/>
            </a:p>
          </p:txBody>
        </p:sp>
      </p:grpSp>
      <p:cxnSp>
        <p:nvCxnSpPr>
          <p:cNvPr id="62" name="Gerade Verbindung 61"/>
          <p:cNvCxnSpPr>
            <a:cxnSpLocks/>
            <a:stCxn id="49" idx="0"/>
          </p:cNvCxnSpPr>
          <p:nvPr/>
        </p:nvCxnSpPr>
        <p:spPr bwMode="auto">
          <a:xfrm>
            <a:off x="732556" y="5357725"/>
            <a:ext cx="1729290" cy="626068"/>
          </a:xfrm>
          <a:prstGeom prst="line">
            <a:avLst/>
          </a:prstGeom>
          <a:ln w="12700"/>
        </p:spPr>
        <p:style>
          <a:lnRef idx="1">
            <a:schemeClr val="dk1"/>
          </a:lnRef>
          <a:fillRef idx="0">
            <a:schemeClr val="dk1"/>
          </a:fillRef>
          <a:effectRef idx="0">
            <a:schemeClr val="dk1"/>
          </a:effectRef>
          <a:fontRef idx="minor">
            <a:schemeClr val="tx1"/>
          </a:fontRef>
        </p:style>
      </p:cxnSp>
      <p:cxnSp>
        <p:nvCxnSpPr>
          <p:cNvPr id="64" name="Gerade Verbindung 63"/>
          <p:cNvCxnSpPr>
            <a:cxnSpLocks/>
            <a:stCxn id="13" idx="1"/>
          </p:cNvCxnSpPr>
          <p:nvPr/>
        </p:nvCxnSpPr>
        <p:spPr bwMode="auto">
          <a:xfrm flipH="1">
            <a:off x="4688273" y="3130055"/>
            <a:ext cx="1404055" cy="323877"/>
          </a:xfrm>
          <a:prstGeom prst="line">
            <a:avLst/>
          </a:prstGeom>
          <a:ln w="12700"/>
        </p:spPr>
        <p:style>
          <a:lnRef idx="1">
            <a:schemeClr val="dk1"/>
          </a:lnRef>
          <a:fillRef idx="0">
            <a:schemeClr val="dk1"/>
          </a:fillRef>
          <a:effectRef idx="0">
            <a:schemeClr val="dk1"/>
          </a:effectRef>
          <a:fontRef idx="minor">
            <a:schemeClr val="tx1"/>
          </a:fontRef>
        </p:style>
      </p:cxnSp>
      <p:grpSp>
        <p:nvGrpSpPr>
          <p:cNvPr id="66" name="Gruppieren 65"/>
          <p:cNvGrpSpPr/>
          <p:nvPr/>
        </p:nvGrpSpPr>
        <p:grpSpPr bwMode="auto">
          <a:xfrm>
            <a:off x="6167284" y="3909582"/>
            <a:ext cx="340158" cy="286477"/>
            <a:chOff x="446227" y="3160166"/>
            <a:chExt cx="340158" cy="286477"/>
          </a:xfrm>
        </p:grpSpPr>
        <p:sp>
          <p:nvSpPr>
            <p:cNvPr id="67" name="Oval 66"/>
            <p:cNvSpPr/>
            <p:nvPr/>
          </p:nvSpPr>
          <p:spPr bwMode="auto">
            <a:xfrm>
              <a:off x="446227" y="3160166"/>
              <a:ext cx="252000" cy="2520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68" name="Textfeld 67"/>
            <p:cNvSpPr txBox="1"/>
            <p:nvPr/>
          </p:nvSpPr>
          <p:spPr bwMode="auto">
            <a:xfrm>
              <a:off x="446227" y="3169644"/>
              <a:ext cx="340158" cy="276999"/>
            </a:xfrm>
            <a:prstGeom prst="rect">
              <a:avLst/>
            </a:prstGeom>
            <a:noFill/>
          </p:spPr>
          <p:txBody>
            <a:bodyPr wrap="none" rtlCol="0">
              <a:spAutoFit/>
            </a:bodyPr>
            <a:lstStyle/>
            <a:p>
              <a:pPr>
                <a:defRPr/>
              </a:pPr>
              <a:r>
                <a:rPr lang="de-DE" sz="1200">
                  <a:latin typeface="Noteworthy Light"/>
                  <a:ea typeface="Noteworthy Light"/>
                </a:rPr>
                <a:t>7. </a:t>
              </a:r>
              <a:endParaRPr/>
            </a:p>
          </p:txBody>
        </p:sp>
      </p:grpSp>
      <p:grpSp>
        <p:nvGrpSpPr>
          <p:cNvPr id="69" name="Gruppieren 68"/>
          <p:cNvGrpSpPr/>
          <p:nvPr/>
        </p:nvGrpSpPr>
        <p:grpSpPr bwMode="auto">
          <a:xfrm>
            <a:off x="6167284" y="4496869"/>
            <a:ext cx="352982" cy="286477"/>
            <a:chOff x="446227" y="3160166"/>
            <a:chExt cx="352982" cy="286477"/>
          </a:xfrm>
        </p:grpSpPr>
        <p:sp>
          <p:nvSpPr>
            <p:cNvPr id="70" name="Oval 69"/>
            <p:cNvSpPr/>
            <p:nvPr/>
          </p:nvSpPr>
          <p:spPr bwMode="auto">
            <a:xfrm>
              <a:off x="446227" y="3160166"/>
              <a:ext cx="252000" cy="2520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71" name="Textfeld 70"/>
            <p:cNvSpPr txBox="1"/>
            <p:nvPr/>
          </p:nvSpPr>
          <p:spPr bwMode="auto">
            <a:xfrm>
              <a:off x="446227" y="3169644"/>
              <a:ext cx="352982" cy="276999"/>
            </a:xfrm>
            <a:prstGeom prst="rect">
              <a:avLst/>
            </a:prstGeom>
            <a:noFill/>
          </p:spPr>
          <p:txBody>
            <a:bodyPr wrap="none" rtlCol="0">
              <a:spAutoFit/>
            </a:bodyPr>
            <a:lstStyle/>
            <a:p>
              <a:pPr>
                <a:defRPr/>
              </a:pPr>
              <a:r>
                <a:rPr lang="de-DE" sz="1200">
                  <a:latin typeface="Noteworthy Light"/>
                  <a:ea typeface="Noteworthy Light"/>
                </a:rPr>
                <a:t>8. </a:t>
              </a:r>
              <a:endParaRPr/>
            </a:p>
          </p:txBody>
        </p:sp>
      </p:grpSp>
      <p:grpSp>
        <p:nvGrpSpPr>
          <p:cNvPr id="72" name="Gruppieren 71"/>
          <p:cNvGrpSpPr/>
          <p:nvPr/>
        </p:nvGrpSpPr>
        <p:grpSpPr bwMode="auto">
          <a:xfrm>
            <a:off x="6184960" y="5225877"/>
            <a:ext cx="340158" cy="286477"/>
            <a:chOff x="446227" y="3160166"/>
            <a:chExt cx="340158" cy="286477"/>
          </a:xfrm>
        </p:grpSpPr>
        <p:sp>
          <p:nvSpPr>
            <p:cNvPr id="73" name="Oval 72"/>
            <p:cNvSpPr/>
            <p:nvPr/>
          </p:nvSpPr>
          <p:spPr bwMode="auto">
            <a:xfrm>
              <a:off x="446227" y="3160166"/>
              <a:ext cx="252000" cy="2520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74" name="Textfeld 73"/>
            <p:cNvSpPr txBox="1"/>
            <p:nvPr/>
          </p:nvSpPr>
          <p:spPr bwMode="auto">
            <a:xfrm>
              <a:off x="446227" y="3169644"/>
              <a:ext cx="340158" cy="276999"/>
            </a:xfrm>
            <a:prstGeom prst="rect">
              <a:avLst/>
            </a:prstGeom>
            <a:noFill/>
          </p:spPr>
          <p:txBody>
            <a:bodyPr wrap="none" rtlCol="0">
              <a:spAutoFit/>
            </a:bodyPr>
            <a:lstStyle/>
            <a:p>
              <a:pPr>
                <a:defRPr/>
              </a:pPr>
              <a:r>
                <a:rPr lang="de-DE" sz="1200">
                  <a:latin typeface="Noteworthy Light"/>
                  <a:ea typeface="Noteworthy Light"/>
                </a:rPr>
                <a:t>9. </a:t>
              </a:r>
              <a:endParaRPr/>
            </a:p>
          </p:txBody>
        </p:sp>
      </p:grpSp>
      <p:cxnSp>
        <p:nvCxnSpPr>
          <p:cNvPr id="75" name="Gerade Verbindung 74"/>
          <p:cNvCxnSpPr>
            <a:cxnSpLocks/>
            <a:stCxn id="68" idx="1"/>
          </p:cNvCxnSpPr>
          <p:nvPr/>
        </p:nvCxnSpPr>
        <p:spPr bwMode="auto">
          <a:xfrm flipH="1" flipV="1">
            <a:off x="4161412" y="3688092"/>
            <a:ext cx="2005872" cy="369468"/>
          </a:xfrm>
          <a:prstGeom prst="line">
            <a:avLst/>
          </a:prstGeom>
          <a:ln w="12700"/>
        </p:spPr>
        <p:style>
          <a:lnRef idx="1">
            <a:schemeClr val="dk1"/>
          </a:lnRef>
          <a:fillRef idx="0">
            <a:schemeClr val="dk1"/>
          </a:fillRef>
          <a:effectRef idx="0">
            <a:schemeClr val="dk1"/>
          </a:effectRef>
          <a:fontRef idx="minor">
            <a:schemeClr val="tx1"/>
          </a:fontRef>
        </p:style>
      </p:cxnSp>
      <p:cxnSp>
        <p:nvCxnSpPr>
          <p:cNvPr id="78" name="Gerade Verbindung 77"/>
          <p:cNvCxnSpPr>
            <a:cxnSpLocks/>
            <a:stCxn id="68" idx="1"/>
          </p:cNvCxnSpPr>
          <p:nvPr/>
        </p:nvCxnSpPr>
        <p:spPr bwMode="auto">
          <a:xfrm flipH="1" flipV="1">
            <a:off x="4476700" y="3872826"/>
            <a:ext cx="1690584" cy="184734"/>
          </a:xfrm>
          <a:prstGeom prst="line">
            <a:avLst/>
          </a:prstGeom>
          <a:ln w="12700"/>
        </p:spPr>
        <p:style>
          <a:lnRef idx="1">
            <a:schemeClr val="dk1"/>
          </a:lnRef>
          <a:fillRef idx="0">
            <a:schemeClr val="dk1"/>
          </a:fillRef>
          <a:effectRef idx="0">
            <a:schemeClr val="dk1"/>
          </a:effectRef>
          <a:fontRef idx="minor">
            <a:schemeClr val="tx1"/>
          </a:fontRef>
        </p:style>
      </p:cxnSp>
      <p:cxnSp>
        <p:nvCxnSpPr>
          <p:cNvPr id="83" name="Gerade Verbindung 82"/>
          <p:cNvCxnSpPr>
            <a:cxnSpLocks/>
            <a:stCxn id="71" idx="1"/>
          </p:cNvCxnSpPr>
          <p:nvPr/>
        </p:nvCxnSpPr>
        <p:spPr bwMode="auto">
          <a:xfrm flipH="1">
            <a:off x="4791988" y="4644847"/>
            <a:ext cx="1375296"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86" name="Gerade Verbindung 85"/>
          <p:cNvCxnSpPr>
            <a:cxnSpLocks/>
            <a:stCxn id="74" idx="1"/>
          </p:cNvCxnSpPr>
          <p:nvPr/>
        </p:nvCxnSpPr>
        <p:spPr bwMode="auto">
          <a:xfrm flipH="1">
            <a:off x="4697195" y="5373855"/>
            <a:ext cx="1487764" cy="466082"/>
          </a:xfrm>
          <a:prstGeom prst="line">
            <a:avLst/>
          </a:prstGeom>
          <a:ln w="12700"/>
        </p:spPr>
        <p:style>
          <a:lnRef idx="1">
            <a:schemeClr val="dk1"/>
          </a:lnRef>
          <a:fillRef idx="0">
            <a:schemeClr val="dk1"/>
          </a:fillRef>
          <a:effectRef idx="0">
            <a:schemeClr val="dk1"/>
          </a:effectRef>
          <a:fontRef idx="minor">
            <a:schemeClr val="tx1"/>
          </a:fontRef>
        </p:style>
      </p:cxn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Rechteck 3"/>
          <p:cNvSpPr/>
          <p:nvPr/>
        </p:nvSpPr>
        <p:spPr bwMode="auto">
          <a:xfrm>
            <a:off x="0" y="0"/>
            <a:ext cx="12192000" cy="1620000"/>
          </a:xfrm>
          <a:prstGeom prst="rect">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pic>
        <p:nvPicPr>
          <p:cNvPr id="6" name="Grafik 5"/>
          <p:cNvPicPr>
            <a:picLocks noChangeAspect="1"/>
          </p:cNvPicPr>
          <p:nvPr/>
        </p:nvPicPr>
        <p:blipFill>
          <a:blip r:embed="rId3" cstate="screen">
            <a:alphaModFix amt="72000"/>
            <a:extLst>
              <a:ext uri="{28A0092B-C50C-407E-A947-70E740481C1C}">
                <a14:useLocalDpi xmlns:a14="http://schemas.microsoft.com/office/drawing/2010/main"/>
              </a:ext>
            </a:extLst>
          </a:blip>
          <a:stretch/>
        </p:blipFill>
        <p:spPr bwMode="auto">
          <a:xfrm>
            <a:off x="323337" y="1704798"/>
            <a:ext cx="828000" cy="1060440"/>
          </a:xfrm>
          <a:prstGeom prst="rect">
            <a:avLst/>
          </a:prstGeom>
        </p:spPr>
      </p:pic>
      <p:sp>
        <p:nvSpPr>
          <p:cNvPr id="2" name="Textfeld 1"/>
          <p:cNvSpPr txBox="1"/>
          <p:nvPr/>
        </p:nvSpPr>
        <p:spPr bwMode="auto">
          <a:xfrm>
            <a:off x="1234066" y="1908581"/>
            <a:ext cx="9914597" cy="707886"/>
          </a:xfrm>
          <a:prstGeom prst="rect">
            <a:avLst/>
          </a:prstGeom>
          <a:noFill/>
        </p:spPr>
        <p:txBody>
          <a:bodyPr wrap="square" rtlCol="0">
            <a:spAutoFit/>
          </a:bodyPr>
          <a:lstStyle/>
          <a:p>
            <a:pPr>
              <a:defRPr/>
            </a:pPr>
            <a:r>
              <a:rPr lang="de-DE" sz="2000">
                <a:solidFill>
                  <a:schemeClr val="tx2">
                    <a:lumMod val="50000"/>
                  </a:schemeClr>
                </a:solidFill>
                <a:latin typeface="Noteworthy Light"/>
                <a:ea typeface="Noteworthy Light"/>
              </a:rPr>
              <a:t>Suche die Symbole der Apps auf deinem iPad und schreibe ihre Namen auf. Öffne jede App, indem du auf das Symbol klickst und schaue dir die App an. Verwende für diese Aufgabe maximal 10 Minuten. </a:t>
            </a:r>
            <a:endParaRPr/>
          </a:p>
        </p:txBody>
      </p:sp>
      <p:sp>
        <p:nvSpPr>
          <p:cNvPr id="8" name="Textfeld 7"/>
          <p:cNvSpPr txBox="1"/>
          <p:nvPr/>
        </p:nvSpPr>
        <p:spPr bwMode="auto">
          <a:xfrm>
            <a:off x="1282336" y="2978032"/>
            <a:ext cx="4591547" cy="3269485"/>
          </a:xfrm>
          <a:prstGeom prst="rect">
            <a:avLst/>
          </a:prstGeom>
          <a:noFill/>
        </p:spPr>
        <p:txBody>
          <a:bodyPr wrap="square" rtlCol="0">
            <a:spAutoFit/>
          </a:bodyPr>
          <a:lstStyle/>
          <a:p>
            <a:pPr>
              <a:lnSpc>
                <a:spcPct val="300000"/>
              </a:lnSpc>
              <a:defRPr/>
            </a:pPr>
            <a:r>
              <a:rPr lang="de-DE" u="sng"/>
              <a:t> 				</a:t>
            </a:r>
            <a:endParaRPr/>
          </a:p>
          <a:p>
            <a:pPr>
              <a:lnSpc>
                <a:spcPct val="300000"/>
              </a:lnSpc>
              <a:defRPr/>
            </a:pPr>
            <a:r>
              <a:rPr lang="de-DE" u="sng"/>
              <a:t>				</a:t>
            </a:r>
            <a:endParaRPr/>
          </a:p>
          <a:p>
            <a:pPr>
              <a:lnSpc>
                <a:spcPct val="300000"/>
              </a:lnSpc>
              <a:defRPr/>
            </a:pPr>
            <a:r>
              <a:rPr lang="de-DE" u="sng"/>
              <a:t>				</a:t>
            </a:r>
            <a:endParaRPr/>
          </a:p>
          <a:p>
            <a:pPr>
              <a:lnSpc>
                <a:spcPct val="300000"/>
              </a:lnSpc>
              <a:defRPr/>
            </a:pPr>
            <a:r>
              <a:rPr lang="de-DE" u="sng"/>
              <a:t>				</a:t>
            </a:r>
            <a:endParaRPr/>
          </a:p>
        </p:txBody>
      </p:sp>
      <p:sp>
        <p:nvSpPr>
          <p:cNvPr id="12" name="Untertitel 2"/>
          <p:cNvSpPr txBox="1"/>
          <p:nvPr/>
        </p:nvSpPr>
        <p:spPr bwMode="auto">
          <a:xfrm>
            <a:off x="1608463" y="1"/>
            <a:ext cx="8967730" cy="1620000"/>
          </a:xfrm>
          <a:prstGeom prst="rect">
            <a:avLst/>
          </a:prstGeom>
        </p:spPr>
        <p:txBody>
          <a:bodyPr vert="horz" lIns="91440" tIns="45720" rIns="91440" bIns="45720" rtlCol="0" anchor="ctr">
            <a:normAutofit/>
          </a:bodyPr>
          <a:lstStyle>
            <a:lvl1pPr marL="0" indent="0" algn="ctr" defTabSz="914420">
              <a:lnSpc>
                <a:spcPct val="90000"/>
              </a:lnSpc>
              <a:spcBef>
                <a:spcPts val="1000"/>
              </a:spcBef>
              <a:buFont typeface="Arial"/>
              <a:buNone/>
              <a:defRPr sz="2400">
                <a:solidFill>
                  <a:schemeClr val="tx1"/>
                </a:solidFill>
                <a:latin typeface="+mn-lt"/>
                <a:ea typeface="+mn-ea"/>
                <a:cs typeface="+mn-cs"/>
              </a:defRPr>
            </a:lvl1pPr>
            <a:lvl2pPr marL="457210" indent="0" algn="ctr" defTabSz="914420">
              <a:lnSpc>
                <a:spcPct val="90000"/>
              </a:lnSpc>
              <a:spcBef>
                <a:spcPts val="500"/>
              </a:spcBef>
              <a:buFont typeface="Arial"/>
              <a:buNone/>
              <a:defRPr sz="2000">
                <a:solidFill>
                  <a:schemeClr val="tx1"/>
                </a:solidFill>
                <a:latin typeface="+mn-lt"/>
                <a:ea typeface="+mn-ea"/>
                <a:cs typeface="+mn-cs"/>
              </a:defRPr>
            </a:lvl2pPr>
            <a:lvl3pPr marL="914420" indent="0" algn="ctr" defTabSz="914420">
              <a:lnSpc>
                <a:spcPct val="90000"/>
              </a:lnSpc>
              <a:spcBef>
                <a:spcPts val="500"/>
              </a:spcBef>
              <a:buFont typeface="Arial"/>
              <a:buNone/>
              <a:defRPr sz="1800">
                <a:solidFill>
                  <a:schemeClr val="tx1"/>
                </a:solidFill>
                <a:latin typeface="+mn-lt"/>
                <a:ea typeface="+mn-ea"/>
                <a:cs typeface="+mn-cs"/>
              </a:defRPr>
            </a:lvl3pPr>
            <a:lvl4pPr marL="1371630" indent="0" algn="ctr" defTabSz="914420">
              <a:lnSpc>
                <a:spcPct val="90000"/>
              </a:lnSpc>
              <a:spcBef>
                <a:spcPts val="500"/>
              </a:spcBef>
              <a:buFont typeface="Arial"/>
              <a:buNone/>
              <a:defRPr sz="1600">
                <a:solidFill>
                  <a:schemeClr val="tx1"/>
                </a:solidFill>
                <a:latin typeface="+mn-lt"/>
                <a:ea typeface="+mn-ea"/>
                <a:cs typeface="+mn-cs"/>
              </a:defRPr>
            </a:lvl4pPr>
            <a:lvl5pPr marL="1828839" indent="0" algn="ctr" defTabSz="914420">
              <a:lnSpc>
                <a:spcPct val="90000"/>
              </a:lnSpc>
              <a:spcBef>
                <a:spcPts val="500"/>
              </a:spcBef>
              <a:buFont typeface="Arial"/>
              <a:buNone/>
              <a:defRPr sz="1600">
                <a:solidFill>
                  <a:schemeClr val="tx1"/>
                </a:solidFill>
                <a:latin typeface="+mn-lt"/>
                <a:ea typeface="+mn-ea"/>
                <a:cs typeface="+mn-cs"/>
              </a:defRPr>
            </a:lvl5pPr>
            <a:lvl6pPr marL="2286049" indent="0" algn="ctr" defTabSz="914420">
              <a:lnSpc>
                <a:spcPct val="90000"/>
              </a:lnSpc>
              <a:spcBef>
                <a:spcPts val="500"/>
              </a:spcBef>
              <a:buFont typeface="Arial"/>
              <a:buNone/>
              <a:defRPr sz="1600">
                <a:solidFill>
                  <a:schemeClr val="tx1"/>
                </a:solidFill>
                <a:latin typeface="+mn-lt"/>
                <a:ea typeface="+mn-ea"/>
                <a:cs typeface="+mn-cs"/>
              </a:defRPr>
            </a:lvl6pPr>
            <a:lvl7pPr marL="2743259" indent="0" algn="ctr" defTabSz="914420">
              <a:lnSpc>
                <a:spcPct val="90000"/>
              </a:lnSpc>
              <a:spcBef>
                <a:spcPts val="500"/>
              </a:spcBef>
              <a:buFont typeface="Arial"/>
              <a:buNone/>
              <a:defRPr sz="1600">
                <a:solidFill>
                  <a:schemeClr val="tx1"/>
                </a:solidFill>
                <a:latin typeface="+mn-lt"/>
                <a:ea typeface="+mn-ea"/>
                <a:cs typeface="+mn-cs"/>
              </a:defRPr>
            </a:lvl7pPr>
            <a:lvl8pPr marL="3200468" indent="0" algn="ctr" defTabSz="914420">
              <a:lnSpc>
                <a:spcPct val="90000"/>
              </a:lnSpc>
              <a:spcBef>
                <a:spcPts val="500"/>
              </a:spcBef>
              <a:buFont typeface="Arial"/>
              <a:buNone/>
              <a:defRPr sz="1600">
                <a:solidFill>
                  <a:schemeClr val="tx1"/>
                </a:solidFill>
                <a:latin typeface="+mn-lt"/>
                <a:ea typeface="+mn-ea"/>
                <a:cs typeface="+mn-cs"/>
              </a:defRPr>
            </a:lvl8pPr>
            <a:lvl9pPr marL="3657678" indent="0" algn="ctr" defTabSz="914420">
              <a:lnSpc>
                <a:spcPct val="90000"/>
              </a:lnSpc>
              <a:spcBef>
                <a:spcPts val="500"/>
              </a:spcBef>
              <a:buFont typeface="Arial"/>
              <a:buNone/>
              <a:defRPr sz="1600">
                <a:solidFill>
                  <a:schemeClr val="tx1"/>
                </a:solidFill>
                <a:latin typeface="+mn-lt"/>
                <a:ea typeface="+mn-ea"/>
                <a:cs typeface="+mn-cs"/>
              </a:defRPr>
            </a:lvl9pPr>
          </a:lstStyle>
          <a:p>
            <a:pPr>
              <a:defRPr/>
            </a:pPr>
            <a:r>
              <a:rPr lang="de-DE" sz="4400">
                <a:ln>
                  <a:solidFill>
                    <a:schemeClr val="tx2">
                      <a:lumMod val="75000"/>
                    </a:schemeClr>
                  </a:solidFill>
                </a:ln>
                <a:pattFill prst="wdUpDiag">
                  <a:fgClr>
                    <a:schemeClr val="tx2">
                      <a:lumMod val="60000"/>
                      <a:lumOff val="40000"/>
                    </a:schemeClr>
                  </a:fgClr>
                  <a:bgClr>
                    <a:schemeClr val="tx2">
                      <a:lumMod val="40000"/>
                      <a:lumOff val="60000"/>
                    </a:schemeClr>
                  </a:bgClr>
                </a:pattFill>
                <a:latin typeface="Aharoni"/>
                <a:cs typeface="Aharoni"/>
              </a:rPr>
              <a:t>Die wichtigsten Apps</a:t>
            </a:r>
            <a:endParaRPr/>
          </a:p>
        </p:txBody>
      </p:sp>
      <p:pic>
        <p:nvPicPr>
          <p:cNvPr id="15" name="Grafik 14" descr="Stift Silhouette"/>
          <p:cNvPicPr>
            <a:picLocks noChangeAspect="1"/>
          </p:cNvPicPr>
          <p:nvPr/>
        </p:nvPicPr>
        <p:blipFill>
          <a:blip r:embed="rId4"/>
          <a:stretch/>
        </p:blipFill>
        <p:spPr bwMode="auto">
          <a:xfrm>
            <a:off x="10957934" y="1933296"/>
            <a:ext cx="683172" cy="683172"/>
          </a:xfrm>
          <a:prstGeom prst="rect">
            <a:avLst/>
          </a:prstGeom>
        </p:spPr>
      </p:pic>
      <p:pic>
        <p:nvPicPr>
          <p:cNvPr id="7170" name="Picture 2" descr="7 Best Images of Printable IPhone Icons - iPhone App Icons Printable ..."/>
          <p:cNvPicPr>
            <a:picLocks noChangeAspect="1" noChangeArrowheads="1"/>
          </p:cNvPicPr>
          <p:nvPr/>
        </p:nvPicPr>
        <p:blipFill>
          <a:blip r:embed="rId5" cstate="screen">
            <a:extLst>
              <a:ext uri="{28A0092B-C50C-407E-A947-70E740481C1C}">
                <a14:useLocalDpi xmlns:a14="http://schemas.microsoft.com/office/drawing/2010/main"/>
              </a:ext>
            </a:extLst>
          </a:blip>
          <a:srcRect/>
          <a:stretch/>
        </p:blipFill>
        <p:spPr bwMode="auto">
          <a:xfrm>
            <a:off x="394588" y="2925788"/>
            <a:ext cx="864000" cy="878698"/>
          </a:xfrm>
          <a:prstGeom prst="rect">
            <a:avLst/>
          </a:prstGeom>
          <a:noFill/>
        </p:spPr>
      </p:pic>
      <p:pic>
        <p:nvPicPr>
          <p:cNvPr id="7172" name="Picture 4" descr="7 Best Images of Printable IPhone Icons - iPhone App Icons Printable ..."/>
          <p:cNvPicPr>
            <a:picLocks noChangeAspect="1" noChangeArrowheads="1"/>
          </p:cNvPicPr>
          <p:nvPr/>
        </p:nvPicPr>
        <p:blipFill>
          <a:blip r:embed="rId6" cstate="screen">
            <a:extLst>
              <a:ext uri="{28A0092B-C50C-407E-A947-70E740481C1C}">
                <a14:useLocalDpi xmlns:a14="http://schemas.microsoft.com/office/drawing/2010/main"/>
              </a:ext>
            </a:extLst>
          </a:blip>
          <a:srcRect/>
          <a:stretch/>
        </p:blipFill>
        <p:spPr bwMode="auto">
          <a:xfrm>
            <a:off x="394587" y="3741081"/>
            <a:ext cx="864000" cy="840286"/>
          </a:xfrm>
          <a:prstGeom prst="rect">
            <a:avLst/>
          </a:prstGeom>
          <a:noFill/>
        </p:spPr>
      </p:pic>
      <p:pic>
        <p:nvPicPr>
          <p:cNvPr id="7174" name="Picture 6" descr="7 Best Images of Printable IPhone Icons - iPhone App Icons Printable ..."/>
          <p:cNvPicPr>
            <a:picLocks noChangeAspect="1" noChangeArrowheads="1"/>
          </p:cNvPicPr>
          <p:nvPr/>
        </p:nvPicPr>
        <p:blipFill>
          <a:blip r:embed="rId7" cstate="screen">
            <a:extLst>
              <a:ext uri="{28A0092B-C50C-407E-A947-70E740481C1C}">
                <a14:useLocalDpi xmlns:a14="http://schemas.microsoft.com/office/drawing/2010/main"/>
              </a:ext>
            </a:extLst>
          </a:blip>
          <a:srcRect/>
          <a:stretch/>
        </p:blipFill>
        <p:spPr bwMode="auto">
          <a:xfrm>
            <a:off x="406462" y="4530302"/>
            <a:ext cx="864000" cy="831036"/>
          </a:xfrm>
          <a:prstGeom prst="rect">
            <a:avLst/>
          </a:prstGeom>
          <a:noFill/>
        </p:spPr>
      </p:pic>
      <p:pic>
        <p:nvPicPr>
          <p:cNvPr id="7176" name="Picture 8" descr="7 Best Images of Printable IPhone Icons - iPhone App Icons Printable ..."/>
          <p:cNvPicPr>
            <a:picLocks noChangeAspect="1" noChangeArrowheads="1"/>
          </p:cNvPicPr>
          <p:nvPr/>
        </p:nvPicPr>
        <p:blipFill>
          <a:blip r:embed="rId8" cstate="screen">
            <a:extLst>
              <a:ext uri="{28A0092B-C50C-407E-A947-70E740481C1C}">
                <a14:useLocalDpi xmlns:a14="http://schemas.microsoft.com/office/drawing/2010/main"/>
              </a:ext>
            </a:extLst>
          </a:blip>
          <a:srcRect/>
          <a:stretch/>
        </p:blipFill>
        <p:spPr bwMode="auto">
          <a:xfrm>
            <a:off x="406462" y="5365336"/>
            <a:ext cx="864000" cy="879630"/>
          </a:xfrm>
          <a:prstGeom prst="rect">
            <a:avLst/>
          </a:prstGeom>
          <a:noFill/>
        </p:spPr>
      </p:pic>
      <p:pic>
        <p:nvPicPr>
          <p:cNvPr id="7184" name="Picture 16" descr="7 Best Images of Printable IPhone Icons - iPhone App Icons Printable ..."/>
          <p:cNvPicPr>
            <a:picLocks noChangeAspect="1" noChangeArrowheads="1"/>
          </p:cNvPicPr>
          <p:nvPr/>
        </p:nvPicPr>
        <p:blipFill>
          <a:blip r:embed="rId9" cstate="screen">
            <a:extLst>
              <a:ext uri="{28A0092B-C50C-407E-A947-70E740481C1C}">
                <a14:useLocalDpi xmlns:a14="http://schemas.microsoft.com/office/drawing/2010/main"/>
              </a:ext>
            </a:extLst>
          </a:blip>
          <a:srcRect/>
          <a:stretch/>
        </p:blipFill>
        <p:spPr bwMode="auto">
          <a:xfrm>
            <a:off x="5730328" y="3799685"/>
            <a:ext cx="864000" cy="813090"/>
          </a:xfrm>
          <a:prstGeom prst="rect">
            <a:avLst/>
          </a:prstGeom>
          <a:noFill/>
        </p:spPr>
      </p:pic>
      <p:sp>
        <p:nvSpPr>
          <p:cNvPr id="17" name="Textfeld 16"/>
          <p:cNvSpPr txBox="1"/>
          <p:nvPr/>
        </p:nvSpPr>
        <p:spPr bwMode="auto">
          <a:xfrm>
            <a:off x="6600777" y="3007956"/>
            <a:ext cx="4591547" cy="3269485"/>
          </a:xfrm>
          <a:prstGeom prst="rect">
            <a:avLst/>
          </a:prstGeom>
          <a:noFill/>
        </p:spPr>
        <p:txBody>
          <a:bodyPr wrap="square" rtlCol="0">
            <a:spAutoFit/>
          </a:bodyPr>
          <a:lstStyle/>
          <a:p>
            <a:pPr>
              <a:lnSpc>
                <a:spcPct val="300000"/>
              </a:lnSpc>
              <a:defRPr/>
            </a:pPr>
            <a:r>
              <a:rPr lang="de-DE" u="sng"/>
              <a:t> 				</a:t>
            </a:r>
            <a:endParaRPr/>
          </a:p>
          <a:p>
            <a:pPr>
              <a:lnSpc>
                <a:spcPct val="300000"/>
              </a:lnSpc>
              <a:defRPr/>
            </a:pPr>
            <a:r>
              <a:rPr lang="de-DE" u="sng"/>
              <a:t>				</a:t>
            </a:r>
            <a:endParaRPr/>
          </a:p>
          <a:p>
            <a:pPr>
              <a:lnSpc>
                <a:spcPct val="300000"/>
              </a:lnSpc>
              <a:defRPr/>
            </a:pPr>
            <a:r>
              <a:rPr lang="de-DE" u="sng"/>
              <a:t>				</a:t>
            </a:r>
            <a:endParaRPr/>
          </a:p>
          <a:p>
            <a:pPr>
              <a:lnSpc>
                <a:spcPct val="300000"/>
              </a:lnSpc>
              <a:defRPr/>
            </a:pPr>
            <a:r>
              <a:rPr lang="de-DE" u="sng"/>
              <a:t>				</a:t>
            </a:r>
            <a:endParaRPr/>
          </a:p>
        </p:txBody>
      </p:sp>
      <p:pic>
        <p:nvPicPr>
          <p:cNvPr id="7186" name="Picture 18" descr="7 Best Images of Printable IPhone Icons - iPhone App Icons Printable ..."/>
          <p:cNvPicPr>
            <a:picLocks noChangeAspect="1" noChangeArrowheads="1"/>
          </p:cNvPicPr>
          <p:nvPr/>
        </p:nvPicPr>
        <p:blipFill>
          <a:blip r:embed="rId10" cstate="screen">
            <a:extLst>
              <a:ext uri="{28A0092B-C50C-407E-A947-70E740481C1C}">
                <a14:useLocalDpi xmlns:a14="http://schemas.microsoft.com/office/drawing/2010/main"/>
              </a:ext>
            </a:extLst>
          </a:blip>
          <a:srcRect/>
          <a:stretch/>
        </p:blipFill>
        <p:spPr bwMode="auto">
          <a:xfrm>
            <a:off x="5735613" y="4593380"/>
            <a:ext cx="864000" cy="854607"/>
          </a:xfrm>
          <a:prstGeom prst="rect">
            <a:avLst/>
          </a:prstGeom>
          <a:noFill/>
        </p:spPr>
      </p:pic>
      <p:pic>
        <p:nvPicPr>
          <p:cNvPr id="7188" name="Picture 20" descr="7 Best Images of Printable IPhone Icons - iPhone App Icons Printable ..."/>
          <p:cNvPicPr>
            <a:picLocks noChangeAspect="1" noChangeArrowheads="1"/>
          </p:cNvPicPr>
          <p:nvPr/>
        </p:nvPicPr>
        <p:blipFill>
          <a:blip r:embed="rId11" cstate="screen">
            <a:extLst>
              <a:ext uri="{28A0092B-C50C-407E-A947-70E740481C1C}">
                <a14:useLocalDpi xmlns:a14="http://schemas.microsoft.com/office/drawing/2010/main"/>
              </a:ext>
            </a:extLst>
          </a:blip>
          <a:srcRect/>
          <a:stretch/>
        </p:blipFill>
        <p:spPr bwMode="auto">
          <a:xfrm>
            <a:off x="5735613" y="5445260"/>
            <a:ext cx="864000" cy="832180"/>
          </a:xfrm>
          <a:prstGeom prst="rect">
            <a:avLst/>
          </a:prstGeom>
          <a:noFill/>
        </p:spPr>
      </p:pic>
      <p:sp>
        <p:nvSpPr>
          <p:cNvPr id="19" name="Rechteck 18"/>
          <p:cNvSpPr/>
          <p:nvPr/>
        </p:nvSpPr>
        <p:spPr bwMode="auto">
          <a:xfrm>
            <a:off x="5723881" y="3007703"/>
            <a:ext cx="864000" cy="790269"/>
          </a:xfrm>
          <a:prstGeom prst="rect">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pic>
        <p:nvPicPr>
          <p:cNvPr id="7180" name="Picture 12" descr="GoodNotes 4 - Appliv"/>
          <p:cNvPicPr>
            <a:picLocks noChangeAspect="1" noChangeArrowheads="1"/>
          </p:cNvPicPr>
          <p:nvPr/>
        </p:nvPicPr>
        <p:blipFill>
          <a:blip r:embed="rId12" cstate="screen">
            <a:extLst>
              <a:ext uri="{28A0092B-C50C-407E-A947-70E740481C1C}">
                <a14:useLocalDpi xmlns:a14="http://schemas.microsoft.com/office/drawing/2010/main"/>
              </a:ext>
            </a:extLst>
          </a:blip>
          <a:stretch/>
        </p:blipFill>
        <p:spPr bwMode="auto">
          <a:xfrm>
            <a:off x="5790557" y="3051000"/>
            <a:ext cx="720000" cy="720000"/>
          </a:xfrm>
          <a:prstGeom prst="roundRect">
            <a:avLst>
              <a:gd name="adj" fmla="val 16667"/>
            </a:avLst>
          </a:prstGeom>
          <a:noFill/>
          <a:ln>
            <a:solidFill>
              <a:schemeClr val="tx2">
                <a:lumMod val="20000"/>
                <a:lumOff val="80000"/>
              </a:schemeClr>
            </a:solidFill>
          </a:ln>
        </p:spPr>
      </p:pic>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Rechteck 3"/>
          <p:cNvSpPr/>
          <p:nvPr/>
        </p:nvSpPr>
        <p:spPr bwMode="auto">
          <a:xfrm>
            <a:off x="0" y="0"/>
            <a:ext cx="12192000" cy="1620000"/>
          </a:xfrm>
          <a:prstGeom prst="rect">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pic>
        <p:nvPicPr>
          <p:cNvPr id="6" name="Grafik 5"/>
          <p:cNvPicPr>
            <a:picLocks noChangeAspect="1"/>
          </p:cNvPicPr>
          <p:nvPr/>
        </p:nvPicPr>
        <p:blipFill>
          <a:blip r:embed="rId3" cstate="screen">
            <a:alphaModFix amt="72000"/>
            <a:extLst>
              <a:ext uri="{28A0092B-C50C-407E-A947-70E740481C1C}">
                <a14:useLocalDpi xmlns:a14="http://schemas.microsoft.com/office/drawing/2010/main"/>
              </a:ext>
            </a:extLst>
          </a:blip>
          <a:stretch/>
        </p:blipFill>
        <p:spPr bwMode="auto">
          <a:xfrm>
            <a:off x="323337" y="1704798"/>
            <a:ext cx="828000" cy="1060440"/>
          </a:xfrm>
          <a:prstGeom prst="rect">
            <a:avLst/>
          </a:prstGeom>
        </p:spPr>
      </p:pic>
      <p:sp>
        <p:nvSpPr>
          <p:cNvPr id="2" name="Textfeld 1"/>
          <p:cNvSpPr txBox="1"/>
          <p:nvPr/>
        </p:nvSpPr>
        <p:spPr bwMode="auto">
          <a:xfrm>
            <a:off x="1234066" y="1908581"/>
            <a:ext cx="9914597" cy="707886"/>
          </a:xfrm>
          <a:prstGeom prst="rect">
            <a:avLst/>
          </a:prstGeom>
          <a:noFill/>
        </p:spPr>
        <p:txBody>
          <a:bodyPr wrap="square" rtlCol="0">
            <a:spAutoFit/>
          </a:bodyPr>
          <a:lstStyle/>
          <a:p>
            <a:pPr>
              <a:defRPr/>
            </a:pPr>
            <a:r>
              <a:rPr lang="de-DE" sz="2000">
                <a:solidFill>
                  <a:schemeClr val="tx2">
                    <a:lumMod val="50000"/>
                  </a:schemeClr>
                </a:solidFill>
                <a:latin typeface="Noteworthy Light"/>
                <a:ea typeface="Noteworthy Light"/>
              </a:rPr>
              <a:t>Suche die Symbole der Apps auf deinem iPad und schreibe ihre Namen auf. Öffne jede App, indem du auf das Symbol klickst und schaue dir die App an. Verwende für diese Aufgabe maximal 10 Minuten. </a:t>
            </a:r>
            <a:endParaRPr/>
          </a:p>
        </p:txBody>
      </p:sp>
      <p:sp>
        <p:nvSpPr>
          <p:cNvPr id="8" name="Textfeld 7"/>
          <p:cNvSpPr txBox="1"/>
          <p:nvPr/>
        </p:nvSpPr>
        <p:spPr bwMode="auto">
          <a:xfrm>
            <a:off x="1282336" y="2978032"/>
            <a:ext cx="4591547" cy="3269485"/>
          </a:xfrm>
          <a:prstGeom prst="rect">
            <a:avLst/>
          </a:prstGeom>
          <a:noFill/>
        </p:spPr>
        <p:txBody>
          <a:bodyPr wrap="square" rtlCol="0">
            <a:spAutoFit/>
          </a:bodyPr>
          <a:lstStyle/>
          <a:p>
            <a:pPr>
              <a:lnSpc>
                <a:spcPct val="300000"/>
              </a:lnSpc>
              <a:defRPr/>
            </a:pPr>
            <a:r>
              <a:rPr lang="de-DE" u="sng"/>
              <a:t> 				</a:t>
            </a:r>
            <a:endParaRPr/>
          </a:p>
          <a:p>
            <a:pPr>
              <a:lnSpc>
                <a:spcPct val="300000"/>
              </a:lnSpc>
              <a:defRPr/>
            </a:pPr>
            <a:r>
              <a:rPr lang="de-DE" u="sng"/>
              <a:t>				</a:t>
            </a:r>
            <a:endParaRPr/>
          </a:p>
          <a:p>
            <a:pPr>
              <a:lnSpc>
                <a:spcPct val="300000"/>
              </a:lnSpc>
              <a:defRPr/>
            </a:pPr>
            <a:r>
              <a:rPr lang="de-DE" u="sng"/>
              <a:t>				</a:t>
            </a:r>
            <a:endParaRPr/>
          </a:p>
          <a:p>
            <a:pPr>
              <a:lnSpc>
                <a:spcPct val="300000"/>
              </a:lnSpc>
              <a:defRPr/>
            </a:pPr>
            <a:r>
              <a:rPr lang="de-DE" u="sng"/>
              <a:t>				</a:t>
            </a:r>
            <a:endParaRPr/>
          </a:p>
        </p:txBody>
      </p:sp>
      <p:sp>
        <p:nvSpPr>
          <p:cNvPr id="12" name="Untertitel 2"/>
          <p:cNvSpPr txBox="1"/>
          <p:nvPr/>
        </p:nvSpPr>
        <p:spPr bwMode="auto">
          <a:xfrm>
            <a:off x="1608463" y="1"/>
            <a:ext cx="8967730" cy="1620000"/>
          </a:xfrm>
          <a:prstGeom prst="rect">
            <a:avLst/>
          </a:prstGeom>
        </p:spPr>
        <p:txBody>
          <a:bodyPr vert="horz" lIns="91440" tIns="45720" rIns="91440" bIns="45720" rtlCol="0" anchor="ctr">
            <a:normAutofit/>
          </a:bodyPr>
          <a:lstStyle>
            <a:lvl1pPr marL="0" indent="0" algn="ctr" defTabSz="914420">
              <a:lnSpc>
                <a:spcPct val="90000"/>
              </a:lnSpc>
              <a:spcBef>
                <a:spcPts val="1000"/>
              </a:spcBef>
              <a:buFont typeface="Arial"/>
              <a:buNone/>
              <a:defRPr sz="2400">
                <a:solidFill>
                  <a:schemeClr val="tx1"/>
                </a:solidFill>
                <a:latin typeface="+mn-lt"/>
                <a:ea typeface="+mn-ea"/>
                <a:cs typeface="+mn-cs"/>
              </a:defRPr>
            </a:lvl1pPr>
            <a:lvl2pPr marL="457210" indent="0" algn="ctr" defTabSz="914420">
              <a:lnSpc>
                <a:spcPct val="90000"/>
              </a:lnSpc>
              <a:spcBef>
                <a:spcPts val="500"/>
              </a:spcBef>
              <a:buFont typeface="Arial"/>
              <a:buNone/>
              <a:defRPr sz="2000">
                <a:solidFill>
                  <a:schemeClr val="tx1"/>
                </a:solidFill>
                <a:latin typeface="+mn-lt"/>
                <a:ea typeface="+mn-ea"/>
                <a:cs typeface="+mn-cs"/>
              </a:defRPr>
            </a:lvl2pPr>
            <a:lvl3pPr marL="914420" indent="0" algn="ctr" defTabSz="914420">
              <a:lnSpc>
                <a:spcPct val="90000"/>
              </a:lnSpc>
              <a:spcBef>
                <a:spcPts val="500"/>
              </a:spcBef>
              <a:buFont typeface="Arial"/>
              <a:buNone/>
              <a:defRPr sz="1800">
                <a:solidFill>
                  <a:schemeClr val="tx1"/>
                </a:solidFill>
                <a:latin typeface="+mn-lt"/>
                <a:ea typeface="+mn-ea"/>
                <a:cs typeface="+mn-cs"/>
              </a:defRPr>
            </a:lvl3pPr>
            <a:lvl4pPr marL="1371630" indent="0" algn="ctr" defTabSz="914420">
              <a:lnSpc>
                <a:spcPct val="90000"/>
              </a:lnSpc>
              <a:spcBef>
                <a:spcPts val="500"/>
              </a:spcBef>
              <a:buFont typeface="Arial"/>
              <a:buNone/>
              <a:defRPr sz="1600">
                <a:solidFill>
                  <a:schemeClr val="tx1"/>
                </a:solidFill>
                <a:latin typeface="+mn-lt"/>
                <a:ea typeface="+mn-ea"/>
                <a:cs typeface="+mn-cs"/>
              </a:defRPr>
            </a:lvl4pPr>
            <a:lvl5pPr marL="1828839" indent="0" algn="ctr" defTabSz="914420">
              <a:lnSpc>
                <a:spcPct val="90000"/>
              </a:lnSpc>
              <a:spcBef>
                <a:spcPts val="500"/>
              </a:spcBef>
              <a:buFont typeface="Arial"/>
              <a:buNone/>
              <a:defRPr sz="1600">
                <a:solidFill>
                  <a:schemeClr val="tx1"/>
                </a:solidFill>
                <a:latin typeface="+mn-lt"/>
                <a:ea typeface="+mn-ea"/>
                <a:cs typeface="+mn-cs"/>
              </a:defRPr>
            </a:lvl5pPr>
            <a:lvl6pPr marL="2286049" indent="0" algn="ctr" defTabSz="914420">
              <a:lnSpc>
                <a:spcPct val="90000"/>
              </a:lnSpc>
              <a:spcBef>
                <a:spcPts val="500"/>
              </a:spcBef>
              <a:buFont typeface="Arial"/>
              <a:buNone/>
              <a:defRPr sz="1600">
                <a:solidFill>
                  <a:schemeClr val="tx1"/>
                </a:solidFill>
                <a:latin typeface="+mn-lt"/>
                <a:ea typeface="+mn-ea"/>
                <a:cs typeface="+mn-cs"/>
              </a:defRPr>
            </a:lvl6pPr>
            <a:lvl7pPr marL="2743259" indent="0" algn="ctr" defTabSz="914420">
              <a:lnSpc>
                <a:spcPct val="90000"/>
              </a:lnSpc>
              <a:spcBef>
                <a:spcPts val="500"/>
              </a:spcBef>
              <a:buFont typeface="Arial"/>
              <a:buNone/>
              <a:defRPr sz="1600">
                <a:solidFill>
                  <a:schemeClr val="tx1"/>
                </a:solidFill>
                <a:latin typeface="+mn-lt"/>
                <a:ea typeface="+mn-ea"/>
                <a:cs typeface="+mn-cs"/>
              </a:defRPr>
            </a:lvl7pPr>
            <a:lvl8pPr marL="3200468" indent="0" algn="ctr" defTabSz="914420">
              <a:lnSpc>
                <a:spcPct val="90000"/>
              </a:lnSpc>
              <a:spcBef>
                <a:spcPts val="500"/>
              </a:spcBef>
              <a:buFont typeface="Arial"/>
              <a:buNone/>
              <a:defRPr sz="1600">
                <a:solidFill>
                  <a:schemeClr val="tx1"/>
                </a:solidFill>
                <a:latin typeface="+mn-lt"/>
                <a:ea typeface="+mn-ea"/>
                <a:cs typeface="+mn-cs"/>
              </a:defRPr>
            </a:lvl8pPr>
            <a:lvl9pPr marL="3657678" indent="0" algn="ctr" defTabSz="914420">
              <a:lnSpc>
                <a:spcPct val="90000"/>
              </a:lnSpc>
              <a:spcBef>
                <a:spcPts val="500"/>
              </a:spcBef>
              <a:buFont typeface="Arial"/>
              <a:buNone/>
              <a:defRPr sz="1600">
                <a:solidFill>
                  <a:schemeClr val="tx1"/>
                </a:solidFill>
                <a:latin typeface="+mn-lt"/>
                <a:ea typeface="+mn-ea"/>
                <a:cs typeface="+mn-cs"/>
              </a:defRPr>
            </a:lvl9pPr>
          </a:lstStyle>
          <a:p>
            <a:pPr>
              <a:defRPr/>
            </a:pPr>
            <a:r>
              <a:rPr lang="de-DE" sz="4400">
                <a:ln>
                  <a:solidFill>
                    <a:schemeClr val="tx2">
                      <a:lumMod val="75000"/>
                    </a:schemeClr>
                  </a:solidFill>
                </a:ln>
                <a:pattFill prst="wdUpDiag">
                  <a:fgClr>
                    <a:schemeClr val="tx2">
                      <a:lumMod val="60000"/>
                      <a:lumOff val="40000"/>
                    </a:schemeClr>
                  </a:fgClr>
                  <a:bgClr>
                    <a:schemeClr val="tx2">
                      <a:lumMod val="40000"/>
                      <a:lumOff val="60000"/>
                    </a:schemeClr>
                  </a:bgClr>
                </a:pattFill>
                <a:latin typeface="Aharoni"/>
                <a:cs typeface="Aharoni"/>
              </a:rPr>
              <a:t>Die wichtigsten Apps</a:t>
            </a:r>
            <a:endParaRPr/>
          </a:p>
        </p:txBody>
      </p:sp>
      <p:pic>
        <p:nvPicPr>
          <p:cNvPr id="15" name="Grafik 14" descr="Stift Silhouette"/>
          <p:cNvPicPr>
            <a:picLocks noChangeAspect="1"/>
          </p:cNvPicPr>
          <p:nvPr/>
        </p:nvPicPr>
        <p:blipFill>
          <a:blip r:embed="rId4"/>
          <a:stretch/>
        </p:blipFill>
        <p:spPr bwMode="auto">
          <a:xfrm>
            <a:off x="10957934" y="1933296"/>
            <a:ext cx="683172" cy="683172"/>
          </a:xfrm>
          <a:prstGeom prst="rect">
            <a:avLst/>
          </a:prstGeom>
        </p:spPr>
      </p:pic>
      <p:pic>
        <p:nvPicPr>
          <p:cNvPr id="7170" name="Picture 2" descr="7 Best Images of Printable IPhone Icons - iPhone App Icons Printable ..."/>
          <p:cNvPicPr>
            <a:picLocks noChangeAspect="1" noChangeArrowheads="1"/>
          </p:cNvPicPr>
          <p:nvPr/>
        </p:nvPicPr>
        <p:blipFill>
          <a:blip r:embed="rId5" cstate="screen">
            <a:extLst>
              <a:ext uri="{28A0092B-C50C-407E-A947-70E740481C1C}">
                <a14:useLocalDpi xmlns:a14="http://schemas.microsoft.com/office/drawing/2010/main"/>
              </a:ext>
            </a:extLst>
          </a:blip>
          <a:srcRect/>
          <a:stretch/>
        </p:blipFill>
        <p:spPr bwMode="auto">
          <a:xfrm>
            <a:off x="394588" y="2925788"/>
            <a:ext cx="864000" cy="878698"/>
          </a:xfrm>
          <a:prstGeom prst="rect">
            <a:avLst/>
          </a:prstGeom>
          <a:noFill/>
        </p:spPr>
      </p:pic>
      <p:pic>
        <p:nvPicPr>
          <p:cNvPr id="7172" name="Picture 4" descr="7 Best Images of Printable IPhone Icons - iPhone App Icons Printable ..."/>
          <p:cNvPicPr>
            <a:picLocks noChangeAspect="1" noChangeArrowheads="1"/>
          </p:cNvPicPr>
          <p:nvPr/>
        </p:nvPicPr>
        <p:blipFill>
          <a:blip r:embed="rId6" cstate="screen">
            <a:extLst>
              <a:ext uri="{28A0092B-C50C-407E-A947-70E740481C1C}">
                <a14:useLocalDpi xmlns:a14="http://schemas.microsoft.com/office/drawing/2010/main"/>
              </a:ext>
            </a:extLst>
          </a:blip>
          <a:srcRect/>
          <a:stretch/>
        </p:blipFill>
        <p:spPr bwMode="auto">
          <a:xfrm>
            <a:off x="394587" y="3741081"/>
            <a:ext cx="864000" cy="840286"/>
          </a:xfrm>
          <a:prstGeom prst="rect">
            <a:avLst/>
          </a:prstGeom>
          <a:noFill/>
        </p:spPr>
      </p:pic>
      <p:pic>
        <p:nvPicPr>
          <p:cNvPr id="7174" name="Picture 6" descr="7 Best Images of Printable IPhone Icons - iPhone App Icons Printable ..."/>
          <p:cNvPicPr>
            <a:picLocks noChangeAspect="1" noChangeArrowheads="1"/>
          </p:cNvPicPr>
          <p:nvPr/>
        </p:nvPicPr>
        <p:blipFill>
          <a:blip r:embed="rId7" cstate="screen">
            <a:extLst>
              <a:ext uri="{28A0092B-C50C-407E-A947-70E740481C1C}">
                <a14:useLocalDpi xmlns:a14="http://schemas.microsoft.com/office/drawing/2010/main"/>
              </a:ext>
            </a:extLst>
          </a:blip>
          <a:srcRect/>
          <a:stretch/>
        </p:blipFill>
        <p:spPr bwMode="auto">
          <a:xfrm>
            <a:off x="406462" y="4530302"/>
            <a:ext cx="864000" cy="831036"/>
          </a:xfrm>
          <a:prstGeom prst="rect">
            <a:avLst/>
          </a:prstGeom>
          <a:noFill/>
        </p:spPr>
      </p:pic>
      <p:pic>
        <p:nvPicPr>
          <p:cNvPr id="7176" name="Picture 8" descr="7 Best Images of Printable IPhone Icons - iPhone App Icons Printable ..."/>
          <p:cNvPicPr>
            <a:picLocks noChangeAspect="1" noChangeArrowheads="1"/>
          </p:cNvPicPr>
          <p:nvPr/>
        </p:nvPicPr>
        <p:blipFill>
          <a:blip r:embed="rId8" cstate="screen">
            <a:extLst>
              <a:ext uri="{28A0092B-C50C-407E-A947-70E740481C1C}">
                <a14:useLocalDpi xmlns:a14="http://schemas.microsoft.com/office/drawing/2010/main"/>
              </a:ext>
            </a:extLst>
          </a:blip>
          <a:srcRect/>
          <a:stretch/>
        </p:blipFill>
        <p:spPr bwMode="auto">
          <a:xfrm>
            <a:off x="406462" y="5365336"/>
            <a:ext cx="864000" cy="879630"/>
          </a:xfrm>
          <a:prstGeom prst="rect">
            <a:avLst/>
          </a:prstGeom>
          <a:noFill/>
        </p:spPr>
      </p:pic>
      <p:pic>
        <p:nvPicPr>
          <p:cNvPr id="7184" name="Picture 16" descr="7 Best Images of Printable IPhone Icons - iPhone App Icons Printable ..."/>
          <p:cNvPicPr>
            <a:picLocks noChangeAspect="1" noChangeArrowheads="1"/>
          </p:cNvPicPr>
          <p:nvPr/>
        </p:nvPicPr>
        <p:blipFill>
          <a:blip r:embed="rId9" cstate="screen">
            <a:extLst>
              <a:ext uri="{28A0092B-C50C-407E-A947-70E740481C1C}">
                <a14:useLocalDpi xmlns:a14="http://schemas.microsoft.com/office/drawing/2010/main"/>
              </a:ext>
            </a:extLst>
          </a:blip>
          <a:srcRect/>
          <a:stretch/>
        </p:blipFill>
        <p:spPr bwMode="auto">
          <a:xfrm>
            <a:off x="5730328" y="3799685"/>
            <a:ext cx="864000" cy="813090"/>
          </a:xfrm>
          <a:prstGeom prst="rect">
            <a:avLst/>
          </a:prstGeom>
          <a:noFill/>
        </p:spPr>
      </p:pic>
      <p:sp>
        <p:nvSpPr>
          <p:cNvPr id="17" name="Textfeld 16"/>
          <p:cNvSpPr txBox="1"/>
          <p:nvPr/>
        </p:nvSpPr>
        <p:spPr bwMode="auto">
          <a:xfrm>
            <a:off x="6600777" y="3007956"/>
            <a:ext cx="4591547" cy="3269485"/>
          </a:xfrm>
          <a:prstGeom prst="rect">
            <a:avLst/>
          </a:prstGeom>
          <a:noFill/>
        </p:spPr>
        <p:txBody>
          <a:bodyPr wrap="square" rtlCol="0">
            <a:spAutoFit/>
          </a:bodyPr>
          <a:lstStyle/>
          <a:p>
            <a:pPr>
              <a:lnSpc>
                <a:spcPct val="300000"/>
              </a:lnSpc>
              <a:defRPr/>
            </a:pPr>
            <a:r>
              <a:rPr lang="de-DE" u="sng"/>
              <a:t> 				</a:t>
            </a:r>
            <a:endParaRPr/>
          </a:p>
          <a:p>
            <a:pPr>
              <a:lnSpc>
                <a:spcPct val="300000"/>
              </a:lnSpc>
              <a:defRPr/>
            </a:pPr>
            <a:r>
              <a:rPr lang="de-DE" u="sng"/>
              <a:t>				</a:t>
            </a:r>
            <a:endParaRPr/>
          </a:p>
          <a:p>
            <a:pPr>
              <a:lnSpc>
                <a:spcPct val="300000"/>
              </a:lnSpc>
              <a:defRPr/>
            </a:pPr>
            <a:r>
              <a:rPr lang="de-DE" u="sng"/>
              <a:t>				</a:t>
            </a:r>
            <a:endParaRPr/>
          </a:p>
          <a:p>
            <a:pPr>
              <a:lnSpc>
                <a:spcPct val="300000"/>
              </a:lnSpc>
              <a:defRPr/>
            </a:pPr>
            <a:r>
              <a:rPr lang="de-DE" u="sng"/>
              <a:t>				</a:t>
            </a:r>
            <a:endParaRPr/>
          </a:p>
        </p:txBody>
      </p:sp>
      <p:pic>
        <p:nvPicPr>
          <p:cNvPr id="7186" name="Picture 18" descr="7 Best Images of Printable IPhone Icons - iPhone App Icons Printable ..."/>
          <p:cNvPicPr>
            <a:picLocks noChangeAspect="1" noChangeArrowheads="1"/>
          </p:cNvPicPr>
          <p:nvPr/>
        </p:nvPicPr>
        <p:blipFill>
          <a:blip r:embed="rId10" cstate="screen">
            <a:extLst>
              <a:ext uri="{28A0092B-C50C-407E-A947-70E740481C1C}">
                <a14:useLocalDpi xmlns:a14="http://schemas.microsoft.com/office/drawing/2010/main"/>
              </a:ext>
            </a:extLst>
          </a:blip>
          <a:srcRect/>
          <a:stretch/>
        </p:blipFill>
        <p:spPr bwMode="auto">
          <a:xfrm>
            <a:off x="5735613" y="4593380"/>
            <a:ext cx="864000" cy="854607"/>
          </a:xfrm>
          <a:prstGeom prst="rect">
            <a:avLst/>
          </a:prstGeom>
          <a:noFill/>
        </p:spPr>
      </p:pic>
      <p:pic>
        <p:nvPicPr>
          <p:cNvPr id="7188" name="Picture 20" descr="7 Best Images of Printable IPhone Icons - iPhone App Icons Printable ..."/>
          <p:cNvPicPr>
            <a:picLocks noChangeAspect="1" noChangeArrowheads="1"/>
          </p:cNvPicPr>
          <p:nvPr/>
        </p:nvPicPr>
        <p:blipFill>
          <a:blip r:embed="rId11" cstate="screen">
            <a:extLst>
              <a:ext uri="{28A0092B-C50C-407E-A947-70E740481C1C}">
                <a14:useLocalDpi xmlns:a14="http://schemas.microsoft.com/office/drawing/2010/main"/>
              </a:ext>
            </a:extLst>
          </a:blip>
          <a:srcRect/>
          <a:stretch/>
        </p:blipFill>
        <p:spPr bwMode="auto">
          <a:xfrm>
            <a:off x="5735613" y="5445260"/>
            <a:ext cx="864000" cy="832180"/>
          </a:xfrm>
          <a:prstGeom prst="rect">
            <a:avLst/>
          </a:prstGeom>
          <a:noFill/>
        </p:spPr>
      </p:pic>
      <p:sp>
        <p:nvSpPr>
          <p:cNvPr id="19" name="Rechteck 18"/>
          <p:cNvSpPr/>
          <p:nvPr/>
        </p:nvSpPr>
        <p:spPr bwMode="auto">
          <a:xfrm>
            <a:off x="5723881" y="3007703"/>
            <a:ext cx="864000" cy="790269"/>
          </a:xfrm>
          <a:prstGeom prst="rect">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pic>
        <p:nvPicPr>
          <p:cNvPr id="7180" name="Picture 12" descr="GoodNotes 4 - Appliv"/>
          <p:cNvPicPr>
            <a:picLocks noChangeAspect="1" noChangeArrowheads="1"/>
          </p:cNvPicPr>
          <p:nvPr/>
        </p:nvPicPr>
        <p:blipFill>
          <a:blip r:embed="rId12" cstate="screen">
            <a:extLst>
              <a:ext uri="{28A0092B-C50C-407E-A947-70E740481C1C}">
                <a14:useLocalDpi xmlns:a14="http://schemas.microsoft.com/office/drawing/2010/main"/>
              </a:ext>
            </a:extLst>
          </a:blip>
          <a:stretch/>
        </p:blipFill>
        <p:spPr bwMode="auto">
          <a:xfrm>
            <a:off x="5790557" y="3051000"/>
            <a:ext cx="720000" cy="720000"/>
          </a:xfrm>
          <a:prstGeom prst="roundRect">
            <a:avLst>
              <a:gd name="adj" fmla="val 16667"/>
            </a:avLst>
          </a:prstGeom>
          <a:noFill/>
          <a:ln>
            <a:solidFill>
              <a:schemeClr val="tx2">
                <a:lumMod val="20000"/>
                <a:lumOff val="80000"/>
              </a:schemeClr>
            </a:solidFill>
          </a:ln>
        </p:spPr>
      </p:pic>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Rechteck 3"/>
          <p:cNvSpPr/>
          <p:nvPr/>
        </p:nvSpPr>
        <p:spPr bwMode="auto">
          <a:xfrm>
            <a:off x="0" y="0"/>
            <a:ext cx="12192000" cy="1620000"/>
          </a:xfrm>
          <a:prstGeom prst="rect">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2" name="Rechteck 1"/>
          <p:cNvSpPr/>
          <p:nvPr/>
        </p:nvSpPr>
        <p:spPr bwMode="auto">
          <a:xfrm>
            <a:off x="1260480" y="2284104"/>
            <a:ext cx="5670000" cy="565679"/>
          </a:xfrm>
          <a:prstGeom prst="rect">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de-DE" sz="2000">
                <a:solidFill>
                  <a:schemeClr val="tx2">
                    <a:lumMod val="50000"/>
                  </a:schemeClr>
                </a:solidFill>
                <a:latin typeface="Noteworthy Light"/>
                <a:ea typeface="Noteworthy Light"/>
              </a:rPr>
              <a:t>Schritt 1: Fotos machen auf dem iPad </a:t>
            </a:r>
            <a:endParaRPr/>
          </a:p>
        </p:txBody>
      </p:sp>
      <p:pic>
        <p:nvPicPr>
          <p:cNvPr id="5" name="Grafik 4"/>
          <p:cNvPicPr>
            <a:picLocks noChangeAspect="1"/>
          </p:cNvPicPr>
          <p:nvPr/>
        </p:nvPicPr>
        <p:blipFill>
          <a:blip r:embed="rId3" cstate="screen">
            <a:alphaModFix amt="72000"/>
            <a:extLst>
              <a:ext uri="{28A0092B-C50C-407E-A947-70E740481C1C}">
                <a14:useLocalDpi xmlns:a14="http://schemas.microsoft.com/office/drawing/2010/main"/>
              </a:ext>
            </a:extLst>
          </a:blip>
          <a:stretch/>
        </p:blipFill>
        <p:spPr bwMode="auto">
          <a:xfrm>
            <a:off x="423151" y="2030750"/>
            <a:ext cx="828000" cy="1060440"/>
          </a:xfrm>
          <a:prstGeom prst="rect">
            <a:avLst/>
          </a:prstGeom>
        </p:spPr>
      </p:pic>
      <p:sp>
        <p:nvSpPr>
          <p:cNvPr id="6" name="Textfeld 5"/>
          <p:cNvSpPr txBox="1"/>
          <p:nvPr/>
        </p:nvSpPr>
        <p:spPr bwMode="auto">
          <a:xfrm>
            <a:off x="454683" y="3174737"/>
            <a:ext cx="8575018" cy="923330"/>
          </a:xfrm>
          <a:prstGeom prst="rect">
            <a:avLst/>
          </a:prstGeom>
          <a:noFill/>
        </p:spPr>
        <p:txBody>
          <a:bodyPr wrap="square" rtlCol="0">
            <a:spAutoFit/>
          </a:bodyPr>
          <a:lstStyle/>
          <a:p>
            <a:pPr marL="342900" indent="-342900">
              <a:buAutoNum type="arabicPeriod"/>
              <a:defRPr/>
            </a:pPr>
            <a:r>
              <a:rPr lang="de-DE">
                <a:solidFill>
                  <a:schemeClr val="tx2">
                    <a:lumMod val="50000"/>
                  </a:schemeClr>
                </a:solidFill>
                <a:latin typeface="Noteworthy Light"/>
                <a:ea typeface="Noteworthy Light"/>
              </a:rPr>
              <a:t>Öffne die Kamera-App. </a:t>
            </a:r>
            <a:endParaRPr/>
          </a:p>
          <a:p>
            <a:pPr marL="342900" indent="-342900">
              <a:buAutoNum type="arabicPeriod"/>
              <a:defRPr/>
            </a:pPr>
            <a:r>
              <a:rPr lang="de-DE">
                <a:solidFill>
                  <a:schemeClr val="tx2">
                    <a:lumMod val="50000"/>
                  </a:schemeClr>
                </a:solidFill>
                <a:latin typeface="Noteworthy Light"/>
                <a:ea typeface="Noteworthy Light"/>
              </a:rPr>
              <a:t>Mache zwei Fotos von unserem Schullogo, Denke daran, was du beachten musst, wenn du ein Foto aufnimmst. </a:t>
            </a:r>
            <a:endParaRPr/>
          </a:p>
        </p:txBody>
      </p:sp>
      <p:pic>
        <p:nvPicPr>
          <p:cNvPr id="7" name="Grafik 6"/>
          <p:cNvPicPr>
            <a:picLocks noChangeAspect="1"/>
          </p:cNvPicPr>
          <p:nvPr/>
        </p:nvPicPr>
        <p:blipFill>
          <a:blip r:embed="rId3" cstate="screen">
            <a:alphaModFix amt="72000"/>
            <a:extLst>
              <a:ext uri="{28A0092B-C50C-407E-A947-70E740481C1C}">
                <a14:useLocalDpi xmlns:a14="http://schemas.microsoft.com/office/drawing/2010/main"/>
              </a:ext>
            </a:extLst>
          </a:blip>
          <a:stretch/>
        </p:blipFill>
        <p:spPr bwMode="auto">
          <a:xfrm>
            <a:off x="450023" y="4510300"/>
            <a:ext cx="828000" cy="1060440"/>
          </a:xfrm>
          <a:prstGeom prst="rect">
            <a:avLst/>
          </a:prstGeom>
        </p:spPr>
      </p:pic>
      <p:sp>
        <p:nvSpPr>
          <p:cNvPr id="10" name="Rechteck 9"/>
          <p:cNvSpPr/>
          <p:nvPr/>
        </p:nvSpPr>
        <p:spPr bwMode="auto">
          <a:xfrm>
            <a:off x="1260480" y="4763654"/>
            <a:ext cx="5670000" cy="565679"/>
          </a:xfrm>
          <a:prstGeom prst="rect">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de-DE" sz="2000">
                <a:solidFill>
                  <a:schemeClr val="tx2">
                    <a:lumMod val="50000"/>
                  </a:schemeClr>
                </a:solidFill>
                <a:latin typeface="Noteworthy Light"/>
                <a:ea typeface="Noteworthy Light"/>
              </a:rPr>
              <a:t>Schritt 2: Fotos löschen</a:t>
            </a:r>
            <a:endParaRPr/>
          </a:p>
        </p:txBody>
      </p:sp>
      <p:pic>
        <p:nvPicPr>
          <p:cNvPr id="17" name="Picture 8" descr="Polaroid Frame - ClipArt Best"/>
          <p:cNvPicPr>
            <a:picLocks noChangeAspect="1" noChangeArrowheads="1"/>
          </p:cNvPicPr>
          <p:nvPr/>
        </p:nvPicPr>
        <p:blipFill>
          <a:blip r:embed="rId4" cstate="screen">
            <a:duotone>
              <a:prstClr val="black"/>
              <a:schemeClr val="tx2">
                <a:tint val="45000"/>
                <a:satMod val="400000"/>
              </a:schemeClr>
            </a:duotone>
            <a:extLst>
              <a:ext uri="{28A0092B-C50C-407E-A947-70E740481C1C}">
                <a14:useLocalDpi xmlns:a14="http://schemas.microsoft.com/office/drawing/2010/main"/>
              </a:ext>
            </a:extLst>
          </a:blip>
          <a:stretch/>
        </p:blipFill>
        <p:spPr bwMode="auto">
          <a:xfrm rot="973952">
            <a:off x="9148108" y="2241834"/>
            <a:ext cx="2718159" cy="2718159"/>
          </a:xfrm>
          <a:prstGeom prst="rect">
            <a:avLst/>
          </a:prstGeom>
          <a:noFill/>
        </p:spPr>
      </p:pic>
      <p:pic>
        <p:nvPicPr>
          <p:cNvPr id="5122" name="Picture 2" descr="iOS 11: How to take great photos with the Camera app"/>
          <p:cNvPicPr>
            <a:picLocks noChangeAspect="1" noChangeArrowheads="1"/>
          </p:cNvPicPr>
          <p:nvPr/>
        </p:nvPicPr>
        <p:blipFill>
          <a:blip r:embed="rId5" cstate="screen">
            <a:extLst>
              <a:ext uri="{28A0092B-C50C-407E-A947-70E740481C1C}">
                <a14:useLocalDpi xmlns:a14="http://schemas.microsoft.com/office/drawing/2010/main"/>
              </a:ext>
            </a:extLst>
          </a:blip>
          <a:srcRect/>
          <a:stretch/>
        </p:blipFill>
        <p:spPr bwMode="auto">
          <a:xfrm>
            <a:off x="220657" y="50523"/>
            <a:ext cx="1619250" cy="1607145"/>
          </a:xfrm>
          <a:prstGeom prst="rect">
            <a:avLst/>
          </a:prstGeom>
          <a:noFill/>
        </p:spPr>
      </p:pic>
      <p:sp>
        <p:nvSpPr>
          <p:cNvPr id="11" name="Textfeld 10"/>
          <p:cNvSpPr txBox="1"/>
          <p:nvPr/>
        </p:nvSpPr>
        <p:spPr bwMode="auto">
          <a:xfrm>
            <a:off x="450023" y="5686733"/>
            <a:ext cx="9565887" cy="646331"/>
          </a:xfrm>
          <a:prstGeom prst="rect">
            <a:avLst/>
          </a:prstGeom>
          <a:noFill/>
        </p:spPr>
        <p:txBody>
          <a:bodyPr wrap="square" rtlCol="0">
            <a:spAutoFit/>
          </a:bodyPr>
          <a:lstStyle/>
          <a:p>
            <a:pPr marL="342900" indent="-342900">
              <a:buAutoNum type="arabicPeriod"/>
              <a:defRPr/>
            </a:pPr>
            <a:r>
              <a:rPr lang="de-DE">
                <a:solidFill>
                  <a:schemeClr val="tx2">
                    <a:lumMod val="50000"/>
                  </a:schemeClr>
                </a:solidFill>
                <a:latin typeface="Noteworthy Light"/>
                <a:ea typeface="Noteworthy Light"/>
              </a:rPr>
              <a:t>Öffne die Foto-App. Schaue dir die beiden Fotos von dem Schullogo an. </a:t>
            </a:r>
            <a:endParaRPr/>
          </a:p>
          <a:p>
            <a:pPr marL="342900" indent="-342900">
              <a:buAutoNum type="arabicPeriod"/>
              <a:defRPr/>
            </a:pPr>
            <a:r>
              <a:rPr lang="de-DE">
                <a:solidFill>
                  <a:schemeClr val="tx2">
                    <a:lumMod val="50000"/>
                  </a:schemeClr>
                </a:solidFill>
                <a:latin typeface="Noteworthy Light"/>
                <a:ea typeface="Noteworthy Light"/>
              </a:rPr>
              <a:t>Lösche eines der beiden Fotos von deinem iPad. </a:t>
            </a:r>
            <a:endParaRPr/>
          </a:p>
        </p:txBody>
      </p:sp>
      <p:pic>
        <p:nvPicPr>
          <p:cNvPr id="5124" name="Picture 4" descr="Photos Icon PNG Image | Ios icon, Iphone logo, Ios photos"/>
          <p:cNvPicPr>
            <a:picLocks noChangeAspect="1" noChangeArrowheads="1"/>
          </p:cNvPicPr>
          <p:nvPr/>
        </p:nvPicPr>
        <p:blipFill>
          <a:blip r:embed="rId6" cstate="screen">
            <a:extLst>
              <a:ext uri="{28A0092B-C50C-407E-A947-70E740481C1C}">
                <a14:useLocalDpi xmlns:a14="http://schemas.microsoft.com/office/drawing/2010/main"/>
              </a:ext>
            </a:extLst>
          </a:blip>
          <a:stretch/>
        </p:blipFill>
        <p:spPr bwMode="auto">
          <a:xfrm>
            <a:off x="10399389" y="0"/>
            <a:ext cx="1607145" cy="1607145"/>
          </a:xfrm>
          <a:prstGeom prst="rect">
            <a:avLst/>
          </a:prstGeom>
          <a:noFill/>
        </p:spPr>
      </p:pic>
      <p:sp>
        <p:nvSpPr>
          <p:cNvPr id="14" name="Untertitel 2"/>
          <p:cNvSpPr txBox="1"/>
          <p:nvPr/>
        </p:nvSpPr>
        <p:spPr bwMode="auto">
          <a:xfrm>
            <a:off x="1608463" y="0"/>
            <a:ext cx="8967730" cy="1643059"/>
          </a:xfrm>
          <a:prstGeom prst="rect">
            <a:avLst/>
          </a:prstGeom>
        </p:spPr>
        <p:txBody>
          <a:bodyPr vert="horz" lIns="91440" tIns="45720" rIns="91440" bIns="45720" rtlCol="0" anchor="ctr">
            <a:normAutofit/>
          </a:bodyPr>
          <a:lstStyle>
            <a:lvl1pPr marL="0" indent="0" algn="ctr" defTabSz="914420">
              <a:lnSpc>
                <a:spcPct val="90000"/>
              </a:lnSpc>
              <a:spcBef>
                <a:spcPts val="1000"/>
              </a:spcBef>
              <a:buFont typeface="Arial"/>
              <a:buNone/>
              <a:defRPr sz="2400">
                <a:solidFill>
                  <a:schemeClr val="tx1"/>
                </a:solidFill>
                <a:latin typeface="+mn-lt"/>
                <a:ea typeface="+mn-ea"/>
                <a:cs typeface="+mn-cs"/>
              </a:defRPr>
            </a:lvl1pPr>
            <a:lvl2pPr marL="457210" indent="0" algn="ctr" defTabSz="914420">
              <a:lnSpc>
                <a:spcPct val="90000"/>
              </a:lnSpc>
              <a:spcBef>
                <a:spcPts val="500"/>
              </a:spcBef>
              <a:buFont typeface="Arial"/>
              <a:buNone/>
              <a:defRPr sz="2000">
                <a:solidFill>
                  <a:schemeClr val="tx1"/>
                </a:solidFill>
                <a:latin typeface="+mn-lt"/>
                <a:ea typeface="+mn-ea"/>
                <a:cs typeface="+mn-cs"/>
              </a:defRPr>
            </a:lvl2pPr>
            <a:lvl3pPr marL="914420" indent="0" algn="ctr" defTabSz="914420">
              <a:lnSpc>
                <a:spcPct val="90000"/>
              </a:lnSpc>
              <a:spcBef>
                <a:spcPts val="500"/>
              </a:spcBef>
              <a:buFont typeface="Arial"/>
              <a:buNone/>
              <a:defRPr sz="1800">
                <a:solidFill>
                  <a:schemeClr val="tx1"/>
                </a:solidFill>
                <a:latin typeface="+mn-lt"/>
                <a:ea typeface="+mn-ea"/>
                <a:cs typeface="+mn-cs"/>
              </a:defRPr>
            </a:lvl3pPr>
            <a:lvl4pPr marL="1371630" indent="0" algn="ctr" defTabSz="914420">
              <a:lnSpc>
                <a:spcPct val="90000"/>
              </a:lnSpc>
              <a:spcBef>
                <a:spcPts val="500"/>
              </a:spcBef>
              <a:buFont typeface="Arial"/>
              <a:buNone/>
              <a:defRPr sz="1600">
                <a:solidFill>
                  <a:schemeClr val="tx1"/>
                </a:solidFill>
                <a:latin typeface="+mn-lt"/>
                <a:ea typeface="+mn-ea"/>
                <a:cs typeface="+mn-cs"/>
              </a:defRPr>
            </a:lvl4pPr>
            <a:lvl5pPr marL="1828839" indent="0" algn="ctr" defTabSz="914420">
              <a:lnSpc>
                <a:spcPct val="90000"/>
              </a:lnSpc>
              <a:spcBef>
                <a:spcPts val="500"/>
              </a:spcBef>
              <a:buFont typeface="Arial"/>
              <a:buNone/>
              <a:defRPr sz="1600">
                <a:solidFill>
                  <a:schemeClr val="tx1"/>
                </a:solidFill>
                <a:latin typeface="+mn-lt"/>
                <a:ea typeface="+mn-ea"/>
                <a:cs typeface="+mn-cs"/>
              </a:defRPr>
            </a:lvl5pPr>
            <a:lvl6pPr marL="2286049" indent="0" algn="ctr" defTabSz="914420">
              <a:lnSpc>
                <a:spcPct val="90000"/>
              </a:lnSpc>
              <a:spcBef>
                <a:spcPts val="500"/>
              </a:spcBef>
              <a:buFont typeface="Arial"/>
              <a:buNone/>
              <a:defRPr sz="1600">
                <a:solidFill>
                  <a:schemeClr val="tx1"/>
                </a:solidFill>
                <a:latin typeface="+mn-lt"/>
                <a:ea typeface="+mn-ea"/>
                <a:cs typeface="+mn-cs"/>
              </a:defRPr>
            </a:lvl6pPr>
            <a:lvl7pPr marL="2743259" indent="0" algn="ctr" defTabSz="914420">
              <a:lnSpc>
                <a:spcPct val="90000"/>
              </a:lnSpc>
              <a:spcBef>
                <a:spcPts val="500"/>
              </a:spcBef>
              <a:buFont typeface="Arial"/>
              <a:buNone/>
              <a:defRPr sz="1600">
                <a:solidFill>
                  <a:schemeClr val="tx1"/>
                </a:solidFill>
                <a:latin typeface="+mn-lt"/>
                <a:ea typeface="+mn-ea"/>
                <a:cs typeface="+mn-cs"/>
              </a:defRPr>
            </a:lvl7pPr>
            <a:lvl8pPr marL="3200468" indent="0" algn="ctr" defTabSz="914420">
              <a:lnSpc>
                <a:spcPct val="90000"/>
              </a:lnSpc>
              <a:spcBef>
                <a:spcPts val="500"/>
              </a:spcBef>
              <a:buFont typeface="Arial"/>
              <a:buNone/>
              <a:defRPr sz="1600">
                <a:solidFill>
                  <a:schemeClr val="tx1"/>
                </a:solidFill>
                <a:latin typeface="+mn-lt"/>
                <a:ea typeface="+mn-ea"/>
                <a:cs typeface="+mn-cs"/>
              </a:defRPr>
            </a:lvl8pPr>
            <a:lvl9pPr marL="3657678" indent="0" algn="ctr" defTabSz="914420">
              <a:lnSpc>
                <a:spcPct val="90000"/>
              </a:lnSpc>
              <a:spcBef>
                <a:spcPts val="500"/>
              </a:spcBef>
              <a:buFont typeface="Arial"/>
              <a:buNone/>
              <a:defRPr sz="1600">
                <a:solidFill>
                  <a:schemeClr val="tx1"/>
                </a:solidFill>
                <a:latin typeface="+mn-lt"/>
                <a:ea typeface="+mn-ea"/>
                <a:cs typeface="+mn-cs"/>
              </a:defRPr>
            </a:lvl9pPr>
          </a:lstStyle>
          <a:p>
            <a:pPr>
              <a:defRPr/>
            </a:pPr>
            <a:r>
              <a:rPr lang="de-DE" sz="4400">
                <a:ln>
                  <a:solidFill>
                    <a:schemeClr val="tx2">
                      <a:lumMod val="75000"/>
                    </a:schemeClr>
                  </a:solidFill>
                </a:ln>
                <a:pattFill prst="wdUpDiag">
                  <a:fgClr>
                    <a:schemeClr val="tx2">
                      <a:lumMod val="60000"/>
                      <a:lumOff val="40000"/>
                    </a:schemeClr>
                  </a:fgClr>
                  <a:bgClr>
                    <a:schemeClr val="tx2">
                      <a:lumMod val="40000"/>
                      <a:lumOff val="60000"/>
                    </a:schemeClr>
                  </a:bgClr>
                </a:pattFill>
                <a:latin typeface="Aharoni"/>
                <a:cs typeface="Aharoni"/>
              </a:rPr>
              <a:t>Fotos auf dem iPad machen</a:t>
            </a:r>
            <a:endParaRPr/>
          </a:p>
        </p:txBody>
      </p:sp>
      <p:pic>
        <p:nvPicPr>
          <p:cNvPr id="16" name="Grafik 15"/>
          <p:cNvPicPr>
            <a:picLocks noChangeAspect="1"/>
          </p:cNvPicPr>
          <p:nvPr/>
        </p:nvPicPr>
        <p:blipFill>
          <a:blip r:embed="rId7" cstate="screen">
            <a:duotone>
              <a:schemeClr val="accent1">
                <a:shade val="45000"/>
                <a:satMod val="135000"/>
              </a:schemeClr>
              <a:prstClr val="white"/>
            </a:duotone>
            <a:extLst>
              <a:ext uri="{28A0092B-C50C-407E-A947-70E740481C1C}">
                <a14:useLocalDpi xmlns:a14="http://schemas.microsoft.com/office/drawing/2010/main"/>
              </a:ext>
            </a:extLst>
          </a:blip>
          <a:stretch/>
        </p:blipFill>
        <p:spPr bwMode="auto">
          <a:xfrm rot="993215">
            <a:off x="9893674" y="2498731"/>
            <a:ext cx="1434354" cy="1828527"/>
          </a:xfrm>
          <a:prstGeom prst="rect">
            <a:avLst/>
          </a:prstGeom>
        </p:spPr>
      </p:pic>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Rechteck 3"/>
          <p:cNvSpPr/>
          <p:nvPr/>
        </p:nvSpPr>
        <p:spPr bwMode="auto">
          <a:xfrm>
            <a:off x="0" y="0"/>
            <a:ext cx="12192000" cy="1620000"/>
          </a:xfrm>
          <a:prstGeom prst="rect">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2" name="Rechteck 1"/>
          <p:cNvSpPr/>
          <p:nvPr/>
        </p:nvSpPr>
        <p:spPr bwMode="auto">
          <a:xfrm>
            <a:off x="1260480" y="2284104"/>
            <a:ext cx="5670000" cy="565679"/>
          </a:xfrm>
          <a:prstGeom prst="rect">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de-DE" sz="2000">
                <a:solidFill>
                  <a:schemeClr val="tx2">
                    <a:lumMod val="50000"/>
                  </a:schemeClr>
                </a:solidFill>
                <a:latin typeface="Noteworthy Light"/>
                <a:ea typeface="Noteworthy Light"/>
              </a:rPr>
              <a:t>Schritt 1: Fotos machen auf dem iPad </a:t>
            </a:r>
            <a:endParaRPr/>
          </a:p>
        </p:txBody>
      </p:sp>
      <p:pic>
        <p:nvPicPr>
          <p:cNvPr id="5" name="Grafik 4"/>
          <p:cNvPicPr>
            <a:picLocks noChangeAspect="1"/>
          </p:cNvPicPr>
          <p:nvPr/>
        </p:nvPicPr>
        <p:blipFill>
          <a:blip r:embed="rId3" cstate="screen">
            <a:alphaModFix amt="72000"/>
            <a:extLst>
              <a:ext uri="{28A0092B-C50C-407E-A947-70E740481C1C}">
                <a14:useLocalDpi xmlns:a14="http://schemas.microsoft.com/office/drawing/2010/main"/>
              </a:ext>
            </a:extLst>
          </a:blip>
          <a:stretch/>
        </p:blipFill>
        <p:spPr bwMode="auto">
          <a:xfrm>
            <a:off x="423151" y="2030750"/>
            <a:ext cx="828000" cy="1060440"/>
          </a:xfrm>
          <a:prstGeom prst="rect">
            <a:avLst/>
          </a:prstGeom>
        </p:spPr>
      </p:pic>
      <p:sp>
        <p:nvSpPr>
          <p:cNvPr id="6" name="Textfeld 5"/>
          <p:cNvSpPr txBox="1"/>
          <p:nvPr/>
        </p:nvSpPr>
        <p:spPr bwMode="auto">
          <a:xfrm>
            <a:off x="454683" y="3174737"/>
            <a:ext cx="8575018" cy="923330"/>
          </a:xfrm>
          <a:prstGeom prst="rect">
            <a:avLst/>
          </a:prstGeom>
          <a:noFill/>
        </p:spPr>
        <p:txBody>
          <a:bodyPr wrap="square" rtlCol="0">
            <a:spAutoFit/>
          </a:bodyPr>
          <a:lstStyle/>
          <a:p>
            <a:pPr marL="342900" indent="-342900">
              <a:buAutoNum type="arabicPeriod"/>
              <a:defRPr/>
            </a:pPr>
            <a:r>
              <a:rPr lang="de-DE">
                <a:solidFill>
                  <a:schemeClr val="tx2">
                    <a:lumMod val="50000"/>
                  </a:schemeClr>
                </a:solidFill>
                <a:latin typeface="Noteworthy Light"/>
                <a:ea typeface="Noteworthy Light"/>
              </a:rPr>
              <a:t>Öffne die Kamera-App. </a:t>
            </a:r>
            <a:endParaRPr/>
          </a:p>
          <a:p>
            <a:pPr marL="342900" indent="-342900">
              <a:buAutoNum type="arabicPeriod"/>
              <a:defRPr/>
            </a:pPr>
            <a:r>
              <a:rPr lang="de-DE">
                <a:solidFill>
                  <a:schemeClr val="tx2">
                    <a:lumMod val="50000"/>
                  </a:schemeClr>
                </a:solidFill>
                <a:latin typeface="Noteworthy Light"/>
                <a:ea typeface="Noteworthy Light"/>
              </a:rPr>
              <a:t>Mache zwei Fotos von unserem Schullogo, Denke daran, was du beachten musst, wenn du ein Foto aufnimmst. </a:t>
            </a:r>
            <a:endParaRPr/>
          </a:p>
        </p:txBody>
      </p:sp>
      <p:pic>
        <p:nvPicPr>
          <p:cNvPr id="7" name="Grafik 6"/>
          <p:cNvPicPr>
            <a:picLocks noChangeAspect="1"/>
          </p:cNvPicPr>
          <p:nvPr/>
        </p:nvPicPr>
        <p:blipFill>
          <a:blip r:embed="rId3" cstate="screen">
            <a:alphaModFix amt="72000"/>
            <a:extLst>
              <a:ext uri="{28A0092B-C50C-407E-A947-70E740481C1C}">
                <a14:useLocalDpi xmlns:a14="http://schemas.microsoft.com/office/drawing/2010/main"/>
              </a:ext>
            </a:extLst>
          </a:blip>
          <a:stretch/>
        </p:blipFill>
        <p:spPr bwMode="auto">
          <a:xfrm>
            <a:off x="450023" y="4510300"/>
            <a:ext cx="828000" cy="1060440"/>
          </a:xfrm>
          <a:prstGeom prst="rect">
            <a:avLst/>
          </a:prstGeom>
        </p:spPr>
      </p:pic>
      <p:sp>
        <p:nvSpPr>
          <p:cNvPr id="10" name="Rechteck 9"/>
          <p:cNvSpPr/>
          <p:nvPr/>
        </p:nvSpPr>
        <p:spPr bwMode="auto">
          <a:xfrm>
            <a:off x="1260480" y="4763654"/>
            <a:ext cx="5670000" cy="565679"/>
          </a:xfrm>
          <a:prstGeom prst="rect">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de-DE" sz="2000">
                <a:solidFill>
                  <a:schemeClr val="tx2">
                    <a:lumMod val="50000"/>
                  </a:schemeClr>
                </a:solidFill>
                <a:latin typeface="Noteworthy Light"/>
                <a:ea typeface="Noteworthy Light"/>
              </a:rPr>
              <a:t>Schritt 2: Fotos löschen</a:t>
            </a:r>
            <a:endParaRPr/>
          </a:p>
        </p:txBody>
      </p:sp>
      <p:pic>
        <p:nvPicPr>
          <p:cNvPr id="17" name="Picture 8" descr="Polaroid Frame - ClipArt Best"/>
          <p:cNvPicPr>
            <a:picLocks noChangeAspect="1" noChangeArrowheads="1"/>
          </p:cNvPicPr>
          <p:nvPr/>
        </p:nvPicPr>
        <p:blipFill>
          <a:blip r:embed="rId4" cstate="screen">
            <a:duotone>
              <a:prstClr val="black"/>
              <a:schemeClr val="tx2">
                <a:tint val="45000"/>
                <a:satMod val="400000"/>
              </a:schemeClr>
            </a:duotone>
            <a:extLst>
              <a:ext uri="{28A0092B-C50C-407E-A947-70E740481C1C}">
                <a14:useLocalDpi xmlns:a14="http://schemas.microsoft.com/office/drawing/2010/main"/>
              </a:ext>
            </a:extLst>
          </a:blip>
          <a:stretch/>
        </p:blipFill>
        <p:spPr bwMode="auto">
          <a:xfrm rot="973952">
            <a:off x="9148108" y="2241834"/>
            <a:ext cx="2718159" cy="2718159"/>
          </a:xfrm>
          <a:prstGeom prst="rect">
            <a:avLst/>
          </a:prstGeom>
          <a:noFill/>
        </p:spPr>
      </p:pic>
      <p:pic>
        <p:nvPicPr>
          <p:cNvPr id="5122" name="Picture 2" descr="iOS 11: How to take great photos with the Camera app"/>
          <p:cNvPicPr>
            <a:picLocks noChangeAspect="1" noChangeArrowheads="1"/>
          </p:cNvPicPr>
          <p:nvPr/>
        </p:nvPicPr>
        <p:blipFill>
          <a:blip r:embed="rId5" cstate="screen">
            <a:extLst>
              <a:ext uri="{28A0092B-C50C-407E-A947-70E740481C1C}">
                <a14:useLocalDpi xmlns:a14="http://schemas.microsoft.com/office/drawing/2010/main"/>
              </a:ext>
            </a:extLst>
          </a:blip>
          <a:srcRect/>
          <a:stretch/>
        </p:blipFill>
        <p:spPr bwMode="auto">
          <a:xfrm>
            <a:off x="220657" y="50523"/>
            <a:ext cx="1619250" cy="1607145"/>
          </a:xfrm>
          <a:prstGeom prst="rect">
            <a:avLst/>
          </a:prstGeom>
          <a:noFill/>
        </p:spPr>
      </p:pic>
      <p:sp>
        <p:nvSpPr>
          <p:cNvPr id="11" name="Textfeld 10"/>
          <p:cNvSpPr txBox="1"/>
          <p:nvPr/>
        </p:nvSpPr>
        <p:spPr bwMode="auto">
          <a:xfrm>
            <a:off x="450023" y="5686733"/>
            <a:ext cx="9565887" cy="646331"/>
          </a:xfrm>
          <a:prstGeom prst="rect">
            <a:avLst/>
          </a:prstGeom>
          <a:noFill/>
        </p:spPr>
        <p:txBody>
          <a:bodyPr wrap="square" rtlCol="0">
            <a:spAutoFit/>
          </a:bodyPr>
          <a:lstStyle/>
          <a:p>
            <a:pPr marL="342900" indent="-342900">
              <a:buAutoNum type="arabicPeriod"/>
              <a:defRPr/>
            </a:pPr>
            <a:r>
              <a:rPr lang="de-DE">
                <a:solidFill>
                  <a:schemeClr val="tx2">
                    <a:lumMod val="50000"/>
                  </a:schemeClr>
                </a:solidFill>
                <a:latin typeface="Noteworthy Light"/>
                <a:ea typeface="Noteworthy Light"/>
              </a:rPr>
              <a:t>Öffne die Foto-App. Schaue dir die beiden Fotos von dem Schullogo an. </a:t>
            </a:r>
            <a:endParaRPr/>
          </a:p>
          <a:p>
            <a:pPr marL="342900" indent="-342900">
              <a:buAutoNum type="arabicPeriod"/>
              <a:defRPr/>
            </a:pPr>
            <a:r>
              <a:rPr lang="de-DE">
                <a:solidFill>
                  <a:schemeClr val="tx2">
                    <a:lumMod val="50000"/>
                  </a:schemeClr>
                </a:solidFill>
                <a:latin typeface="Noteworthy Light"/>
                <a:ea typeface="Noteworthy Light"/>
              </a:rPr>
              <a:t>Lösche eines der beiden Fotos von deinem iPad. </a:t>
            </a:r>
            <a:endParaRPr/>
          </a:p>
        </p:txBody>
      </p:sp>
      <p:pic>
        <p:nvPicPr>
          <p:cNvPr id="5124" name="Picture 4" descr="Photos Icon PNG Image | Ios icon, Iphone logo, Ios photos"/>
          <p:cNvPicPr>
            <a:picLocks noChangeAspect="1" noChangeArrowheads="1"/>
          </p:cNvPicPr>
          <p:nvPr/>
        </p:nvPicPr>
        <p:blipFill>
          <a:blip r:embed="rId6" cstate="screen">
            <a:extLst>
              <a:ext uri="{28A0092B-C50C-407E-A947-70E740481C1C}">
                <a14:useLocalDpi xmlns:a14="http://schemas.microsoft.com/office/drawing/2010/main"/>
              </a:ext>
            </a:extLst>
          </a:blip>
          <a:stretch/>
        </p:blipFill>
        <p:spPr bwMode="auto">
          <a:xfrm>
            <a:off x="10399389" y="0"/>
            <a:ext cx="1607145" cy="1607145"/>
          </a:xfrm>
          <a:prstGeom prst="rect">
            <a:avLst/>
          </a:prstGeom>
          <a:noFill/>
        </p:spPr>
      </p:pic>
      <p:sp>
        <p:nvSpPr>
          <p:cNvPr id="14" name="Untertitel 2"/>
          <p:cNvSpPr txBox="1"/>
          <p:nvPr/>
        </p:nvSpPr>
        <p:spPr bwMode="auto">
          <a:xfrm>
            <a:off x="1608463" y="0"/>
            <a:ext cx="8967730" cy="1643059"/>
          </a:xfrm>
          <a:prstGeom prst="rect">
            <a:avLst/>
          </a:prstGeom>
        </p:spPr>
        <p:txBody>
          <a:bodyPr vert="horz" lIns="91440" tIns="45720" rIns="91440" bIns="45720" rtlCol="0" anchor="ctr">
            <a:normAutofit/>
          </a:bodyPr>
          <a:lstStyle>
            <a:lvl1pPr marL="0" indent="0" algn="ctr" defTabSz="914420">
              <a:lnSpc>
                <a:spcPct val="90000"/>
              </a:lnSpc>
              <a:spcBef>
                <a:spcPts val="1000"/>
              </a:spcBef>
              <a:buFont typeface="Arial"/>
              <a:buNone/>
              <a:defRPr sz="2400">
                <a:solidFill>
                  <a:schemeClr val="tx1"/>
                </a:solidFill>
                <a:latin typeface="+mn-lt"/>
                <a:ea typeface="+mn-ea"/>
                <a:cs typeface="+mn-cs"/>
              </a:defRPr>
            </a:lvl1pPr>
            <a:lvl2pPr marL="457210" indent="0" algn="ctr" defTabSz="914420">
              <a:lnSpc>
                <a:spcPct val="90000"/>
              </a:lnSpc>
              <a:spcBef>
                <a:spcPts val="500"/>
              </a:spcBef>
              <a:buFont typeface="Arial"/>
              <a:buNone/>
              <a:defRPr sz="2000">
                <a:solidFill>
                  <a:schemeClr val="tx1"/>
                </a:solidFill>
                <a:latin typeface="+mn-lt"/>
                <a:ea typeface="+mn-ea"/>
                <a:cs typeface="+mn-cs"/>
              </a:defRPr>
            </a:lvl2pPr>
            <a:lvl3pPr marL="914420" indent="0" algn="ctr" defTabSz="914420">
              <a:lnSpc>
                <a:spcPct val="90000"/>
              </a:lnSpc>
              <a:spcBef>
                <a:spcPts val="500"/>
              </a:spcBef>
              <a:buFont typeface="Arial"/>
              <a:buNone/>
              <a:defRPr sz="1800">
                <a:solidFill>
                  <a:schemeClr val="tx1"/>
                </a:solidFill>
                <a:latin typeface="+mn-lt"/>
                <a:ea typeface="+mn-ea"/>
                <a:cs typeface="+mn-cs"/>
              </a:defRPr>
            </a:lvl3pPr>
            <a:lvl4pPr marL="1371630" indent="0" algn="ctr" defTabSz="914420">
              <a:lnSpc>
                <a:spcPct val="90000"/>
              </a:lnSpc>
              <a:spcBef>
                <a:spcPts val="500"/>
              </a:spcBef>
              <a:buFont typeface="Arial"/>
              <a:buNone/>
              <a:defRPr sz="1600">
                <a:solidFill>
                  <a:schemeClr val="tx1"/>
                </a:solidFill>
                <a:latin typeface="+mn-lt"/>
                <a:ea typeface="+mn-ea"/>
                <a:cs typeface="+mn-cs"/>
              </a:defRPr>
            </a:lvl4pPr>
            <a:lvl5pPr marL="1828839" indent="0" algn="ctr" defTabSz="914420">
              <a:lnSpc>
                <a:spcPct val="90000"/>
              </a:lnSpc>
              <a:spcBef>
                <a:spcPts val="500"/>
              </a:spcBef>
              <a:buFont typeface="Arial"/>
              <a:buNone/>
              <a:defRPr sz="1600">
                <a:solidFill>
                  <a:schemeClr val="tx1"/>
                </a:solidFill>
                <a:latin typeface="+mn-lt"/>
                <a:ea typeface="+mn-ea"/>
                <a:cs typeface="+mn-cs"/>
              </a:defRPr>
            </a:lvl5pPr>
            <a:lvl6pPr marL="2286049" indent="0" algn="ctr" defTabSz="914420">
              <a:lnSpc>
                <a:spcPct val="90000"/>
              </a:lnSpc>
              <a:spcBef>
                <a:spcPts val="500"/>
              </a:spcBef>
              <a:buFont typeface="Arial"/>
              <a:buNone/>
              <a:defRPr sz="1600">
                <a:solidFill>
                  <a:schemeClr val="tx1"/>
                </a:solidFill>
                <a:latin typeface="+mn-lt"/>
                <a:ea typeface="+mn-ea"/>
                <a:cs typeface="+mn-cs"/>
              </a:defRPr>
            </a:lvl6pPr>
            <a:lvl7pPr marL="2743259" indent="0" algn="ctr" defTabSz="914420">
              <a:lnSpc>
                <a:spcPct val="90000"/>
              </a:lnSpc>
              <a:spcBef>
                <a:spcPts val="500"/>
              </a:spcBef>
              <a:buFont typeface="Arial"/>
              <a:buNone/>
              <a:defRPr sz="1600">
                <a:solidFill>
                  <a:schemeClr val="tx1"/>
                </a:solidFill>
                <a:latin typeface="+mn-lt"/>
                <a:ea typeface="+mn-ea"/>
                <a:cs typeface="+mn-cs"/>
              </a:defRPr>
            </a:lvl7pPr>
            <a:lvl8pPr marL="3200468" indent="0" algn="ctr" defTabSz="914420">
              <a:lnSpc>
                <a:spcPct val="90000"/>
              </a:lnSpc>
              <a:spcBef>
                <a:spcPts val="500"/>
              </a:spcBef>
              <a:buFont typeface="Arial"/>
              <a:buNone/>
              <a:defRPr sz="1600">
                <a:solidFill>
                  <a:schemeClr val="tx1"/>
                </a:solidFill>
                <a:latin typeface="+mn-lt"/>
                <a:ea typeface="+mn-ea"/>
                <a:cs typeface="+mn-cs"/>
              </a:defRPr>
            </a:lvl8pPr>
            <a:lvl9pPr marL="3657678" indent="0" algn="ctr" defTabSz="914420">
              <a:lnSpc>
                <a:spcPct val="90000"/>
              </a:lnSpc>
              <a:spcBef>
                <a:spcPts val="500"/>
              </a:spcBef>
              <a:buFont typeface="Arial"/>
              <a:buNone/>
              <a:defRPr sz="1600">
                <a:solidFill>
                  <a:schemeClr val="tx1"/>
                </a:solidFill>
                <a:latin typeface="+mn-lt"/>
                <a:ea typeface="+mn-ea"/>
                <a:cs typeface="+mn-cs"/>
              </a:defRPr>
            </a:lvl9pPr>
          </a:lstStyle>
          <a:p>
            <a:pPr>
              <a:defRPr/>
            </a:pPr>
            <a:r>
              <a:rPr lang="de-DE" sz="4400">
                <a:ln>
                  <a:solidFill>
                    <a:schemeClr val="tx2">
                      <a:lumMod val="75000"/>
                    </a:schemeClr>
                  </a:solidFill>
                </a:ln>
                <a:pattFill prst="wdUpDiag">
                  <a:fgClr>
                    <a:schemeClr val="tx2">
                      <a:lumMod val="60000"/>
                      <a:lumOff val="40000"/>
                    </a:schemeClr>
                  </a:fgClr>
                  <a:bgClr>
                    <a:schemeClr val="tx2">
                      <a:lumMod val="40000"/>
                      <a:lumOff val="60000"/>
                    </a:schemeClr>
                  </a:bgClr>
                </a:pattFill>
                <a:latin typeface="Aharoni"/>
                <a:cs typeface="Aharoni"/>
              </a:rPr>
              <a:t>Fotos auf dem iPad machen</a:t>
            </a:r>
            <a:endParaRPr/>
          </a:p>
        </p:txBody>
      </p:sp>
      <p:pic>
        <p:nvPicPr>
          <p:cNvPr id="16" name="Grafik 15"/>
          <p:cNvPicPr>
            <a:picLocks noChangeAspect="1"/>
          </p:cNvPicPr>
          <p:nvPr/>
        </p:nvPicPr>
        <p:blipFill>
          <a:blip r:embed="rId7" cstate="screen">
            <a:duotone>
              <a:schemeClr val="accent1">
                <a:shade val="45000"/>
                <a:satMod val="135000"/>
              </a:schemeClr>
              <a:prstClr val="white"/>
            </a:duotone>
            <a:extLst>
              <a:ext uri="{28A0092B-C50C-407E-A947-70E740481C1C}">
                <a14:useLocalDpi xmlns:a14="http://schemas.microsoft.com/office/drawing/2010/main"/>
              </a:ext>
            </a:extLst>
          </a:blip>
          <a:stretch/>
        </p:blipFill>
        <p:spPr bwMode="auto">
          <a:xfrm rot="993215">
            <a:off x="9893674" y="2498731"/>
            <a:ext cx="1434354" cy="1828527"/>
          </a:xfrm>
          <a:prstGeom prst="rect">
            <a:avLst/>
          </a:prstGeom>
        </p:spPr>
      </p:pic>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Rechteck 3"/>
          <p:cNvSpPr/>
          <p:nvPr/>
        </p:nvSpPr>
        <p:spPr bwMode="auto">
          <a:xfrm>
            <a:off x="0" y="0"/>
            <a:ext cx="12192000" cy="1620000"/>
          </a:xfrm>
          <a:prstGeom prst="rect">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3" name="Untertitel 2"/>
          <p:cNvSpPr>
            <a:spLocks noGrp="1"/>
          </p:cNvSpPr>
          <p:nvPr>
            <p:ph type="subTitle" idx="1"/>
          </p:nvPr>
        </p:nvSpPr>
        <p:spPr bwMode="auto">
          <a:xfrm>
            <a:off x="1608463" y="0"/>
            <a:ext cx="8967730" cy="1633604"/>
          </a:xfrm>
        </p:spPr>
        <p:txBody>
          <a:bodyPr anchor="ctr">
            <a:normAutofit/>
          </a:bodyPr>
          <a:lstStyle/>
          <a:p>
            <a:pPr>
              <a:defRPr/>
            </a:pPr>
            <a:r>
              <a:rPr lang="de-DE" sz="4400">
                <a:ln>
                  <a:solidFill>
                    <a:schemeClr val="tx2">
                      <a:lumMod val="75000"/>
                    </a:schemeClr>
                  </a:solidFill>
                </a:ln>
                <a:pattFill prst="wdUpDiag">
                  <a:fgClr>
                    <a:schemeClr val="tx2">
                      <a:lumMod val="60000"/>
                      <a:lumOff val="40000"/>
                    </a:schemeClr>
                  </a:fgClr>
                  <a:bgClr>
                    <a:schemeClr val="tx2">
                      <a:lumMod val="40000"/>
                      <a:lumOff val="60000"/>
                    </a:schemeClr>
                  </a:bgClr>
                </a:pattFill>
                <a:latin typeface="Aharoni"/>
                <a:cs typeface="Aharoni"/>
              </a:rPr>
              <a:t>Videos auf dem iPad machen</a:t>
            </a:r>
            <a:endParaRPr/>
          </a:p>
        </p:txBody>
      </p:sp>
      <p:sp>
        <p:nvSpPr>
          <p:cNvPr id="2" name="Rechteck 1"/>
          <p:cNvSpPr/>
          <p:nvPr/>
        </p:nvSpPr>
        <p:spPr bwMode="auto">
          <a:xfrm>
            <a:off x="1167098" y="2284104"/>
            <a:ext cx="5670554" cy="565679"/>
          </a:xfrm>
          <a:prstGeom prst="rect">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de-DE" sz="2000">
                <a:solidFill>
                  <a:schemeClr val="tx2">
                    <a:lumMod val="50000"/>
                  </a:schemeClr>
                </a:solidFill>
                <a:latin typeface="Noteworthy Light"/>
                <a:ea typeface="Noteworthy Light"/>
              </a:rPr>
              <a:t>Schritt 1: Eigene Videos aufnehmen </a:t>
            </a:r>
            <a:endParaRPr/>
          </a:p>
        </p:txBody>
      </p:sp>
      <p:pic>
        <p:nvPicPr>
          <p:cNvPr id="5" name="Grafik 4"/>
          <p:cNvPicPr>
            <a:picLocks noChangeAspect="1"/>
          </p:cNvPicPr>
          <p:nvPr/>
        </p:nvPicPr>
        <p:blipFill>
          <a:blip r:embed="rId3" cstate="screen">
            <a:alphaModFix amt="72000"/>
            <a:extLst>
              <a:ext uri="{28A0092B-C50C-407E-A947-70E740481C1C}">
                <a14:useLocalDpi xmlns:a14="http://schemas.microsoft.com/office/drawing/2010/main"/>
              </a:ext>
            </a:extLst>
          </a:blip>
          <a:stretch/>
        </p:blipFill>
        <p:spPr bwMode="auto">
          <a:xfrm>
            <a:off x="360087" y="2030750"/>
            <a:ext cx="828000" cy="1060440"/>
          </a:xfrm>
          <a:prstGeom prst="rect">
            <a:avLst/>
          </a:prstGeom>
        </p:spPr>
      </p:pic>
      <p:sp>
        <p:nvSpPr>
          <p:cNvPr id="6" name="Textfeld 5"/>
          <p:cNvSpPr txBox="1"/>
          <p:nvPr/>
        </p:nvSpPr>
        <p:spPr bwMode="auto">
          <a:xfrm>
            <a:off x="360087" y="3174737"/>
            <a:ext cx="11425513" cy="923330"/>
          </a:xfrm>
          <a:prstGeom prst="rect">
            <a:avLst/>
          </a:prstGeom>
          <a:noFill/>
        </p:spPr>
        <p:txBody>
          <a:bodyPr wrap="square" rtlCol="0">
            <a:spAutoFit/>
          </a:bodyPr>
          <a:lstStyle/>
          <a:p>
            <a:pPr marL="342900" indent="-342900">
              <a:buAutoNum type="arabicPeriod"/>
              <a:defRPr/>
            </a:pPr>
            <a:r>
              <a:rPr lang="de-DE">
                <a:solidFill>
                  <a:schemeClr val="tx2">
                    <a:lumMod val="50000"/>
                  </a:schemeClr>
                </a:solidFill>
                <a:latin typeface="Noteworthy Light"/>
                <a:ea typeface="Noteworthy Light"/>
              </a:rPr>
              <a:t>Öffne die Kamera-App und wähle Video (unter dem weißen Button) aus. </a:t>
            </a:r>
            <a:endParaRPr/>
          </a:p>
          <a:p>
            <a:pPr marL="342900" indent="-342900">
              <a:buAutoNum type="arabicPeriod"/>
              <a:defRPr/>
            </a:pPr>
            <a:r>
              <a:rPr lang="de-DE">
                <a:solidFill>
                  <a:schemeClr val="tx2">
                    <a:lumMod val="50000"/>
                  </a:schemeClr>
                </a:solidFill>
                <a:latin typeface="Noteworthy Light"/>
                <a:ea typeface="Noteworthy Light"/>
              </a:rPr>
              <a:t>Arbeite mit einem Partner. Filme deinen Partner für 10 Sekunden, während er/sie über ein Thema seiner Wahl spricht. </a:t>
            </a:r>
            <a:endParaRPr/>
          </a:p>
          <a:p>
            <a:pPr>
              <a:defRPr/>
            </a:pPr>
            <a:r>
              <a:rPr lang="de-DE">
                <a:solidFill>
                  <a:schemeClr val="tx2">
                    <a:lumMod val="50000"/>
                  </a:schemeClr>
                </a:solidFill>
                <a:latin typeface="Noteworthy Light"/>
                <a:ea typeface="Noteworthy Light"/>
              </a:rPr>
              <a:t>      Schalte auf die Frontkamera um und drehe ein Video von dir, während du 10 Sekunden über ein Thema deiner Wahl sprichst</a:t>
            </a:r>
            <a:endParaRPr/>
          </a:p>
        </p:txBody>
      </p:sp>
      <p:pic>
        <p:nvPicPr>
          <p:cNvPr id="7" name="Grafik 6"/>
          <p:cNvPicPr>
            <a:picLocks noChangeAspect="1"/>
          </p:cNvPicPr>
          <p:nvPr/>
        </p:nvPicPr>
        <p:blipFill>
          <a:blip r:embed="rId3" cstate="screen">
            <a:alphaModFix amt="72000"/>
            <a:extLst>
              <a:ext uri="{28A0092B-C50C-407E-A947-70E740481C1C}">
                <a14:useLocalDpi xmlns:a14="http://schemas.microsoft.com/office/drawing/2010/main"/>
              </a:ext>
            </a:extLst>
          </a:blip>
          <a:stretch/>
        </p:blipFill>
        <p:spPr bwMode="auto">
          <a:xfrm>
            <a:off x="360087" y="4301930"/>
            <a:ext cx="828000" cy="1060440"/>
          </a:xfrm>
          <a:prstGeom prst="rect">
            <a:avLst/>
          </a:prstGeom>
        </p:spPr>
      </p:pic>
      <p:sp>
        <p:nvSpPr>
          <p:cNvPr id="10" name="Rechteck 9"/>
          <p:cNvSpPr/>
          <p:nvPr/>
        </p:nvSpPr>
        <p:spPr bwMode="auto">
          <a:xfrm>
            <a:off x="1197416" y="4557462"/>
            <a:ext cx="5782132" cy="565679"/>
          </a:xfrm>
          <a:prstGeom prst="rect">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de-DE" sz="2000">
                <a:solidFill>
                  <a:schemeClr val="tx2">
                    <a:lumMod val="50000"/>
                  </a:schemeClr>
                </a:solidFill>
                <a:latin typeface="Noteworthy Light"/>
                <a:ea typeface="Noteworthy Light"/>
              </a:rPr>
              <a:t>Schritt 2: Fotos löschen</a:t>
            </a:r>
            <a:endParaRPr/>
          </a:p>
        </p:txBody>
      </p:sp>
      <p:pic>
        <p:nvPicPr>
          <p:cNvPr id="5122" name="Picture 2" descr="iOS 11: How to take great photos with the Camera app"/>
          <p:cNvPicPr>
            <a:picLocks noChangeAspect="1" noChangeArrowheads="1"/>
          </p:cNvPicPr>
          <p:nvPr/>
        </p:nvPicPr>
        <p:blipFill>
          <a:blip r:embed="rId4" cstate="screen">
            <a:extLst>
              <a:ext uri="{28A0092B-C50C-407E-A947-70E740481C1C}">
                <a14:useLocalDpi xmlns:a14="http://schemas.microsoft.com/office/drawing/2010/main"/>
              </a:ext>
            </a:extLst>
          </a:blip>
          <a:srcRect/>
          <a:stretch/>
        </p:blipFill>
        <p:spPr bwMode="auto">
          <a:xfrm>
            <a:off x="204893" y="26459"/>
            <a:ext cx="1619250" cy="1607145"/>
          </a:xfrm>
          <a:prstGeom prst="rect">
            <a:avLst/>
          </a:prstGeom>
          <a:noFill/>
        </p:spPr>
      </p:pic>
      <p:sp>
        <p:nvSpPr>
          <p:cNvPr id="11" name="Textfeld 10"/>
          <p:cNvSpPr txBox="1"/>
          <p:nvPr/>
        </p:nvSpPr>
        <p:spPr bwMode="auto">
          <a:xfrm>
            <a:off x="360087" y="5523789"/>
            <a:ext cx="9423993" cy="923330"/>
          </a:xfrm>
          <a:prstGeom prst="rect">
            <a:avLst/>
          </a:prstGeom>
          <a:noFill/>
        </p:spPr>
        <p:txBody>
          <a:bodyPr wrap="square" rtlCol="0">
            <a:spAutoFit/>
          </a:bodyPr>
          <a:lstStyle/>
          <a:p>
            <a:pPr marL="342900" indent="-342900">
              <a:buFont typeface="+mj-lt"/>
              <a:buAutoNum type="arabicPeriod"/>
              <a:defRPr/>
            </a:pPr>
            <a:r>
              <a:rPr lang="de-DE">
                <a:solidFill>
                  <a:schemeClr val="tx2">
                    <a:lumMod val="50000"/>
                  </a:schemeClr>
                </a:solidFill>
                <a:latin typeface="Noteworthy Light"/>
                <a:ea typeface="Noteworthy Light"/>
              </a:rPr>
              <a:t>Öffne die Foto-App. Siehe dir dein Video an. Dazu musst du das weiße Dreieck (‚play‘) drücken. </a:t>
            </a:r>
            <a:endParaRPr/>
          </a:p>
          <a:p>
            <a:pPr marL="342900" indent="-342900">
              <a:buFont typeface="+mj-lt"/>
              <a:buAutoNum type="arabicPeriod"/>
              <a:defRPr/>
            </a:pPr>
            <a:r>
              <a:rPr lang="de-DE">
                <a:solidFill>
                  <a:schemeClr val="tx2">
                    <a:lumMod val="50000"/>
                  </a:schemeClr>
                </a:solidFill>
                <a:latin typeface="Noteworthy Light"/>
                <a:ea typeface="Noteworthy Light"/>
              </a:rPr>
              <a:t>Lösche das Video wieder von deinem Tablet.</a:t>
            </a:r>
            <a:endParaRPr/>
          </a:p>
          <a:p>
            <a:pPr>
              <a:defRPr/>
            </a:pPr>
            <a:endParaRPr lang="de-DE">
              <a:solidFill>
                <a:schemeClr val="tx2">
                  <a:lumMod val="50000"/>
                </a:schemeClr>
              </a:solidFill>
              <a:latin typeface="Noteworthy Light"/>
              <a:ea typeface="Noteworthy Light"/>
            </a:endParaRPr>
          </a:p>
        </p:txBody>
      </p:sp>
      <p:pic>
        <p:nvPicPr>
          <p:cNvPr id="5124" name="Picture 4" descr="Photos Icon PNG Image | Ios icon, Iphone logo, Ios photos"/>
          <p:cNvPicPr>
            <a:picLocks noChangeAspect="1" noChangeArrowheads="1"/>
          </p:cNvPicPr>
          <p:nvPr/>
        </p:nvPicPr>
        <p:blipFill>
          <a:blip r:embed="rId5" cstate="screen">
            <a:extLst>
              <a:ext uri="{28A0092B-C50C-407E-A947-70E740481C1C}">
                <a14:useLocalDpi xmlns:a14="http://schemas.microsoft.com/office/drawing/2010/main"/>
              </a:ext>
            </a:extLst>
          </a:blip>
          <a:stretch/>
        </p:blipFill>
        <p:spPr bwMode="auto">
          <a:xfrm>
            <a:off x="10391939" y="4008"/>
            <a:ext cx="1619249" cy="1619249"/>
          </a:xfrm>
          <a:prstGeom prst="rect">
            <a:avLst/>
          </a:prstGeom>
          <a:noFill/>
        </p:spPr>
      </p:pic>
      <p:pic>
        <p:nvPicPr>
          <p:cNvPr id="9" name="Grafik 8" descr="Glühlampe Silhouette"/>
          <p:cNvPicPr>
            <a:picLocks noChangeAspect="1"/>
          </p:cNvPicPr>
          <p:nvPr/>
        </p:nvPicPr>
        <p:blipFill>
          <a:blip r:embed="rId6" cstate="screen">
            <a:extLst>
              <a:ext uri="{28A0092B-C50C-407E-A947-70E740481C1C}">
                <a14:useLocalDpi xmlns:a14="http://schemas.microsoft.com/office/drawing/2010/main"/>
              </a:ext>
              <a:ext uri="{96DAC541-7B7A-43D3-8B79-37D633B846F1}">
                <asvg:svgBlip xmlns:asvg="http://schemas.microsoft.com/office/drawing/2016/SVG/main" xmlns:w="http://schemas.openxmlformats.org/wordprocessingml/2006/main" xmlns:m="http://schemas.openxmlformats.org/officeDocument/2006/math" xmlns="" r:embed="rId7"/>
              </a:ext>
            </a:extLst>
          </a:blip>
          <a:stretch/>
        </p:blipFill>
        <p:spPr bwMode="auto">
          <a:xfrm>
            <a:off x="7031221" y="4557461"/>
            <a:ext cx="565680" cy="565680"/>
          </a:xfrm>
          <a:prstGeom prst="rect">
            <a:avLst/>
          </a:prstGeom>
        </p:spPr>
      </p:pic>
      <p:sp>
        <p:nvSpPr>
          <p:cNvPr id="13" name="Textfeld 12"/>
          <p:cNvSpPr txBox="1"/>
          <p:nvPr/>
        </p:nvSpPr>
        <p:spPr bwMode="auto">
          <a:xfrm>
            <a:off x="7555735" y="4577269"/>
            <a:ext cx="4065224" cy="584775"/>
          </a:xfrm>
          <a:prstGeom prst="rect">
            <a:avLst/>
          </a:prstGeom>
          <a:noFill/>
        </p:spPr>
        <p:txBody>
          <a:bodyPr wrap="square" rtlCol="0">
            <a:spAutoFit/>
          </a:bodyPr>
          <a:lstStyle/>
          <a:p>
            <a:pPr>
              <a:defRPr/>
            </a:pPr>
            <a:r>
              <a:rPr lang="de-DE" sz="1600">
                <a:solidFill>
                  <a:schemeClr val="tx2">
                    <a:lumMod val="50000"/>
                  </a:schemeClr>
                </a:solidFill>
                <a:latin typeface="Noteworthy Light"/>
                <a:ea typeface="Noteworthy Light"/>
              </a:rPr>
              <a:t>Verstelle den Ton an den Lautstärke-Tasten, wenn der Ton zu laut/ zu leise ist.</a:t>
            </a:r>
            <a:endParaRPr/>
          </a:p>
        </p:txBody>
      </p:sp>
      <p:sp>
        <p:nvSpPr>
          <p:cNvPr id="14" name="Rechteck 13"/>
          <p:cNvSpPr/>
          <p:nvPr/>
        </p:nvSpPr>
        <p:spPr bwMode="auto">
          <a:xfrm>
            <a:off x="1161509" y="4553658"/>
            <a:ext cx="5782132" cy="565679"/>
          </a:xfrm>
          <a:prstGeom prst="rect">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de-DE" sz="2000">
                <a:solidFill>
                  <a:schemeClr val="tx2">
                    <a:lumMod val="50000"/>
                  </a:schemeClr>
                </a:solidFill>
                <a:latin typeface="Noteworthy Light"/>
                <a:ea typeface="Noteworthy Light"/>
              </a:rPr>
              <a:t>Schritt 2: Fotos löschen</a:t>
            </a:r>
            <a:endParaRPr/>
          </a:p>
        </p:txBody>
      </p:sp>
      <p:pic>
        <p:nvPicPr>
          <p:cNvPr id="16" name="Grafik 15" descr="Stern mit einfarbiger Füllung"/>
          <p:cNvPicPr>
            <a:picLocks noChangeAspect="1"/>
          </p:cNvPicPr>
          <p:nvPr/>
        </p:nvPicPr>
        <p:blipFill>
          <a:blip r:embed="rId8" cstate="screen">
            <a:extLst>
              <a:ext uri="{28A0092B-C50C-407E-A947-70E740481C1C}">
                <a14:useLocalDpi xmlns:a14="http://schemas.microsoft.com/office/drawing/2010/main"/>
              </a:ext>
              <a:ext uri="{96DAC541-7B7A-43D3-8B79-37D633B846F1}">
                <asvg:svgBlip xmlns:asvg="http://schemas.microsoft.com/office/drawing/2016/SVG/main" xmlns:w="http://schemas.openxmlformats.org/wordprocessingml/2006/main" xmlns:m="http://schemas.openxmlformats.org/officeDocument/2006/math" xmlns="" r:embed="rId9"/>
              </a:ext>
            </a:extLst>
          </a:blip>
          <a:stretch/>
        </p:blipFill>
        <p:spPr bwMode="auto">
          <a:xfrm flipH="1">
            <a:off x="406400" y="3754108"/>
            <a:ext cx="278631" cy="278631"/>
          </a:xfrm>
          <a:prstGeom prst="rect">
            <a:avLst/>
          </a:prstGeom>
        </p:spPr>
      </p:pic>
    </p:spTree>
  </p:cSld>
  <p:clrMapOvr>
    <a:masterClrMapping/>
  </p:clrMapOvr>
  <p:transition/>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Arial"/>
        <a:cs typeface="Arial"/>
      </a:majorFont>
      <a:minorFont>
        <a:latin typeface="Calibri"/>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Arial"/>
        <a:cs typeface="Arial"/>
      </a:majorFont>
      <a:minorFont>
        <a:latin typeface="Calibri"/>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0</TotalTime>
  <Words>884</Words>
  <Application>Microsoft Office PowerPoint</Application>
  <DocSecurity>0</DocSecurity>
  <PresentationFormat>Benutzerdefiniert</PresentationFormat>
  <Paragraphs>160</Paragraphs>
  <Slides>18</Slides>
  <Notes>18</Notes>
  <HiddenSlides>0</HiddenSlides>
  <MMClips>0</MMClips>
  <ScaleCrop>false</ScaleCrop>
  <HeadingPairs>
    <vt:vector size="4" baseType="variant">
      <vt:variant>
        <vt:lpstr>Design</vt:lpstr>
      </vt:variant>
      <vt:variant>
        <vt:i4>1</vt:i4>
      </vt:variant>
      <vt:variant>
        <vt:lpstr>Folientitel</vt:lpstr>
      </vt:variant>
      <vt:variant>
        <vt:i4>18</vt:i4>
      </vt:variant>
    </vt:vector>
  </HeadingPairs>
  <TitlesOfParts>
    <vt:vector size="19" baseType="lpstr">
      <vt:lpstr>Office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Pia Feit</dc:creator>
  <cp:lastModifiedBy>AH</cp:lastModifiedBy>
  <cp:revision>18</cp:revision>
  <dcterms:created xsi:type="dcterms:W3CDTF">2022-08-29T07:42:31Z</dcterms:created>
  <dcterms:modified xsi:type="dcterms:W3CDTF">2025-07-06T20:28:16Z</dcterms:modified>
  <dc:identifier/>
  <dc:language/>
  <cp:version/>
</cp:coreProperties>
</file>