
<file path=[Content_Types].xml><?xml version="1.0" encoding="utf-8"?>
<Types xmlns="http://schemas.openxmlformats.org/package/2006/content-types">
  <Default Extension="xlsx" ContentType="application/vnd.openxmlformats-officedocument.spreadsheetml.sheet"/>
  <Default Extension="wmf" ContentType="image/x-wmf"/>
  <Default Extension="gif" ContentType="image/gif"/>
  <Default Extension="png" ContentType="image/png"/>
  <Default Extension="jpg" ContentType="image/jpeg"/>
  <Default Extension="jpeg" ContentType="image/jpeg"/>
  <Default Extension="xml" ContentType="application/xml"/>
  <Default Extension="rels" ContentType="application/vnd.openxmlformats-package.relationships+xml"/>
  <Default Extension="bin" ContentType="application/vnd.openxmlformats-officedocument.oleObject"/>
  <Override PartName="/ppt/notesSlides/notesSlide16.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0.xml" ContentType="application/vnd.openxmlformats-officedocument.presentationml.slide+xml"/>
  <Override PartName="/ppt/slides/slide6.xml" ContentType="application/vnd.openxmlformats-officedocument.presentationml.slide+xml"/>
  <Override PartName="/ppt/slides/slide12.xml" ContentType="application/vnd.openxmlformats-officedocument.presentationml.slide+xml"/>
  <Override PartName="/ppt/slides/slide3.xml" ContentType="application/vnd.openxmlformats-officedocument.presentationml.slide+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s/slide2.xml" ContentType="application/vnd.openxmlformats-officedocument.presentationml.slide+xml"/>
  <Override PartName="/ppt/slideLayouts/slideLayout8.xml" ContentType="application/vnd.openxmlformats-officedocument.presentationml.slideLayout+xml"/>
  <Override PartName="/ppt/slideLayouts/slideLayout5.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ableStyles.xml" ContentType="application/vnd.openxmlformats-officedocument.presentationml.tableStyles+xml"/>
  <Override PartName="/ppt/slideLayouts/slideLayout6.xml" ContentType="application/vnd.openxmlformats-officedocument.presentationml.slideLayout+xml"/>
  <Override PartName="/ppt/presProps.xml" ContentType="application/vnd.openxmlformats-officedocument.presentationml.presProps+xml"/>
  <Override PartName="/ppt/diagrams/quickStyle15.xml" ContentType="application/vnd.openxmlformats-officedocument.drawingml.diagramQuickStyle+xml"/>
  <Override PartName="/ppt/diagrams/colors15.xml" ContentType="application/vnd.openxmlformats-officedocument.drawingml.diagramColors+xml"/>
  <Override PartName="/ppt/slides/slide1.xml" ContentType="application/vnd.openxmlformats-officedocument.presentationml.slide+xml"/>
  <Override PartName="/ppt/diagrams/quickStyle14.xml" ContentType="application/vnd.openxmlformats-officedocument.drawingml.diagramQuickStyle+xml"/>
  <Override PartName="/ppt/diagrams/layout14.xml" ContentType="application/vnd.openxmlformats-officedocument.drawingml.diagramLayout+xml"/>
  <Override PartName="/ppt/slideLayouts/slideLayout15.xml" ContentType="application/vnd.openxmlformats-officedocument.presentationml.slideLayout+xml"/>
  <Override PartName="/ppt/diagrams/data14.xml" ContentType="application/vnd.openxmlformats-officedocument.drawingml.diagramData+xml"/>
  <Override PartName="/ppt/diagrams/quickStyle13.xml" ContentType="application/vnd.openxmlformats-officedocument.drawingml.diagramQuickStyle+xml"/>
  <Override PartName="/ppt/diagrams/colors13.xml" ContentType="application/vnd.openxmlformats-officedocument.drawingml.diagramColors+xml"/>
  <Override PartName="/ppt/slideLayouts/slideLayout4.xml" ContentType="application/vnd.openxmlformats-officedocument.presentationml.slideLayout+xml"/>
  <Override PartName="/ppt/diagrams/data13.xml" ContentType="application/vnd.openxmlformats-officedocument.drawingml.diagramData+xml"/>
  <Override PartName="/ppt/diagrams/drawing13.xml" ContentType="application/vnd.openxmlformats-officedocument.drawingml.diagramDrawing+xml"/>
  <Override PartName="/ppt/notesSlides/notesSlide9.xml" ContentType="application/vnd.openxmlformats-officedocument.presentationml.notesSlide+xml"/>
  <Override PartName="/ppt/diagrams/quickStyle12.xml" ContentType="application/vnd.openxmlformats-officedocument.drawingml.diagramQuickStyle+xml"/>
  <Override PartName="/ppt/diagrams/layout13.xml" ContentType="application/vnd.openxmlformats-officedocument.drawingml.diagramLayout+xml"/>
  <Override PartName="/ppt/diagrams/layout12.xml" ContentType="application/vnd.openxmlformats-officedocument.drawingml.diagramLayout+xml"/>
  <Override PartName="/ppt/slides/slide4.xml" ContentType="application/vnd.openxmlformats-officedocument.presentationml.slide+xml"/>
  <Override PartName="/ppt/diagrams/colors12.xml" ContentType="application/vnd.openxmlformats-officedocument.drawingml.diagramColors+xml"/>
  <Override PartName="/ppt/diagrams/drawing12.xml" ContentType="application/vnd.openxmlformats-officedocument.drawingml.diagramDrawing+xml"/>
  <Override PartName="/ppt/diagrams/layout10.xml" ContentType="application/vnd.openxmlformats-officedocument.drawingml.diagramLayout+xml"/>
  <Override PartName="/ppt/diagrams/data10.xml" ContentType="application/vnd.openxmlformats-officedocument.drawingml.diagramData+xml"/>
  <Override PartName="/ppt/slideMasters/slideMaster1.xml" ContentType="application/vnd.openxmlformats-officedocument.presentationml.slideMaster+xml"/>
  <Override PartName="/ppt/charts/colors3.xml" ContentType="application/vnd.ms-office.chartcolorstyle+xml"/>
  <Override PartName="/ppt/diagrams/data15.xml" ContentType="application/vnd.openxmlformats-officedocument.drawingml.diagramData+xml"/>
  <Override PartName="/ppt/slides/slide5.xml" ContentType="application/vnd.openxmlformats-officedocument.presentationml.slide+xml"/>
  <Override PartName="/ppt/diagrams/colors9.xml" ContentType="application/vnd.openxmlformats-officedocument.drawingml.diagramColors+xml"/>
  <Override PartName="/ppt/slides/slide9.xml" ContentType="application/vnd.openxmlformats-officedocument.presentationml.slide+xml"/>
  <Override PartName="/ppt/diagrams/drawing10.xml" ContentType="application/vnd.openxmlformats-officedocument.drawingml.diagramDrawing+xml"/>
  <Override PartName="/ppt/diagrams/data9.xml" ContentType="application/vnd.openxmlformats-officedocument.drawingml.diagramData+xml"/>
  <Override PartName="/ppt/diagrams/drawing9.xml" ContentType="application/vnd.openxmlformats-officedocument.drawingml.diagramDrawing+xml"/>
  <Override PartName="/ppt/theme/theme1.xml" ContentType="application/vnd.openxmlformats-officedocument.theme+xml"/>
  <Override PartName="/ppt/diagrams/layout11.xml" ContentType="application/vnd.openxmlformats-officedocument.drawingml.diagramLayout+xml"/>
  <Override PartName="/ppt/diagrams/quickStyle8.xml" ContentType="application/vnd.openxmlformats-officedocument.drawingml.diagramQuickStyle+xml"/>
  <Override PartName="/ppt/diagrams/layout8.xml" ContentType="application/vnd.openxmlformats-officedocument.drawingml.diagramLayout+xml"/>
  <Override PartName="/ppt/slideLayouts/slideLayout9.xml" ContentType="application/vnd.openxmlformats-officedocument.presentationml.slideLayout+xml"/>
  <Override PartName="/ppt/diagrams/quickStyle10.xml" ContentType="application/vnd.openxmlformats-officedocument.drawingml.diagramQuickStyle+xml"/>
  <Override PartName="/ppt/presentation.xml" ContentType="application/vnd.openxmlformats-officedocument.presentationml.presentation.main+xml"/>
  <Override PartName="/ppt/slideLayouts/slideLayout18.xml" ContentType="application/vnd.openxmlformats-officedocument.presentationml.slideLayout+xml"/>
  <Override PartName="/ppt/diagrams/data8.xml" ContentType="application/vnd.openxmlformats-officedocument.drawingml.diagramData+xml"/>
  <Override PartName="/docProps/core.xml" ContentType="application/vnd.openxmlformats-package.core-properties+xml"/>
  <Override PartName="/docProps/app.xml" ContentType="application/vnd.openxmlformats-officedocument.extended-properties+xml"/>
  <Override PartName="/ppt/diagrams/quickStyle11.xml" ContentType="application/vnd.openxmlformats-officedocument.drawingml.diagramQuickStyle+xml"/>
  <Override PartName="/ppt/notesSlides/notesSlide6.xml" ContentType="application/vnd.openxmlformats-officedocument.presentationml.notesSlide+xml"/>
  <Override PartName="/ppt/diagrams/drawing8.xml" ContentType="application/vnd.openxmlformats-officedocument.drawingml.diagramDrawing+xml"/>
  <Override PartName="/ppt/slides/slide11.xml" ContentType="application/vnd.openxmlformats-officedocument.presentationml.slide+xml"/>
  <Override PartName="/ppt/diagrams/drawing15.xml" ContentType="application/vnd.openxmlformats-officedocument.drawingml.diagramDrawing+xml"/>
  <Override PartName="/ppt/charts/colors2.xml" ContentType="application/vnd.ms-office.chartcolorstyle+xml"/>
  <Override PartName="/ppt/charts/chart2.xml" ContentType="application/vnd.openxmlformats-officedocument.drawingml.chart+xml"/>
  <Override PartName="/ppt/charts/colors1.xml" ContentType="application/vnd.ms-office.chartcolorstyle+xml"/>
  <Override PartName="/ppt/charts/style2.xml" ContentType="application/vnd.ms-office.chartstyle+xml"/>
  <Override PartName="/ppt/diagrams/data12.xml" ContentType="application/vnd.openxmlformats-officedocument.drawingml.diagramData+xml"/>
  <Override PartName="/ppt/charts/chart1.xml" ContentType="application/vnd.openxmlformats-officedocument.drawingml.chart+xml"/>
  <Override PartName="/ppt/diagrams/quickStyle7.xml" ContentType="application/vnd.openxmlformats-officedocument.drawingml.diagramQuickStyle+xml"/>
  <Override PartName="/ppt/charts/chart3.xml" ContentType="application/vnd.openxmlformats-officedocument.drawingml.chart+xml"/>
  <Override PartName="/ppt/diagrams/layout7.xml" ContentType="application/vnd.openxmlformats-officedocument.drawingml.diagramLayout+xml"/>
  <Override PartName="/ppt/diagrams/colors8.xml" ContentType="application/vnd.openxmlformats-officedocument.drawingml.diagramColors+xml"/>
  <Override PartName="/ppt/diagrams/layout15.xml" ContentType="application/vnd.openxmlformats-officedocument.drawingml.diagramLayout+xml"/>
  <Override PartName="/ppt/slideLayouts/slideLayout14.xml" ContentType="application/vnd.openxmlformats-officedocument.presentationml.slideLayout+xml"/>
  <Override PartName="/ppt/diagrams/colors7.xml" ContentType="application/vnd.openxmlformats-officedocument.drawingml.diagramColors+xml"/>
  <Override PartName="/ppt/diagrams/drawing7.xml" ContentType="application/vnd.openxmlformats-officedocument.drawingml.diagramDrawing+xml"/>
  <Override PartName="/ppt/diagrams/data6.xml" ContentType="application/vnd.openxmlformats-officedocument.drawingml.diagramData+xml"/>
  <Override PartName="/ppt/slides/slide8.xml" ContentType="application/vnd.openxmlformats-officedocument.presentationml.slide+xml"/>
  <Override PartName="/ppt/notesSlides/notesSlide15.xml" ContentType="application/vnd.openxmlformats-officedocument.presentationml.notesSlide+xml"/>
  <Override PartName="/ppt/diagrams/layout6.xml" ContentType="application/vnd.openxmlformats-officedocument.drawingml.diagramLayout+xml"/>
  <Override PartName="/ppt/charts/style3.xml" ContentType="application/vnd.ms-office.chartstyle+xml"/>
  <Override PartName="/ppt/diagrams/quickStyle5.xml" ContentType="application/vnd.openxmlformats-officedocument.drawingml.diagramQuickStyle+xml"/>
  <Override PartName="/ppt/diagrams/drawing14.xml" ContentType="application/vnd.openxmlformats-officedocument.drawingml.diagramDrawing+xml"/>
  <Override PartName="/ppt/slideLayouts/slideLayout3.xml" ContentType="application/vnd.openxmlformats-officedocument.presentationml.slideLayout+xml"/>
  <Override PartName="/ppt/diagrams/colors5.xml" ContentType="application/vnd.openxmlformats-officedocument.drawingml.diagramColors+xml"/>
  <Override PartName="/ppt/diagrams/layout4.xml" ContentType="application/vnd.openxmlformats-officedocument.drawingml.diagramLayout+xml"/>
  <Override PartName="/ppt/diagrams/drawing5.xml" ContentType="application/vnd.openxmlformats-officedocument.drawingml.diagramDrawing+xml"/>
  <Override PartName="/ppt/notesSlides/notesSlide3.xml" ContentType="application/vnd.openxmlformats-officedocument.presentationml.notesSlide+xml"/>
  <Override PartName="/ppt/diagrams/colors4.xml" ContentType="application/vnd.openxmlformats-officedocument.drawingml.diagramColors+xml"/>
  <Override PartName="/ppt/diagrams/colors6.xml" ContentType="application/vnd.openxmlformats-officedocument.drawingml.diagramColors+xml"/>
  <Override PartName="/ppt/diagrams/quickStyle9.xml" ContentType="application/vnd.openxmlformats-officedocument.drawingml.diagramQuickStyle+xml"/>
  <Override PartName="/ppt/diagrams/data7.xml" ContentType="application/vnd.openxmlformats-officedocument.drawingml.diagramData+xml"/>
  <Override PartName="/ppt/diagrams/quickStyle4.xml" ContentType="application/vnd.openxmlformats-officedocument.drawingml.diagramQuickStyle+xml"/>
  <Override PartName="/ppt/diagrams/layout5.xml" ContentType="application/vnd.openxmlformats-officedocument.drawingml.diagramLayout+xml"/>
  <Override PartName="/ppt/diagrams/data4.xml" ContentType="application/vnd.openxmlformats-officedocument.drawingml.diagramData+xml"/>
  <Override PartName="/ppt/slideLayouts/slideLayout11.xml" ContentType="application/vnd.openxmlformats-officedocument.presentationml.slideLayout+xml"/>
  <Override PartName="/ppt/diagrams/drawing6.xml" ContentType="application/vnd.openxmlformats-officedocument.drawingml.diagramDrawing+xml"/>
  <Override PartName="/ppt/diagrams/layout3.xml" ContentType="application/vnd.openxmlformats-officedocument.drawingml.diagramLayout+xml"/>
  <Override PartName="/ppt/diagrams/data3.xml" ContentType="application/vnd.openxmlformats-officedocument.drawingml.diagramData+xml"/>
  <Override PartName="/ppt/diagrams/drawing11.xml" ContentType="application/vnd.openxmlformats-officedocument.drawingml.diagramDrawing+xml"/>
  <Override PartName="/ppt/diagrams/layout9.xml" ContentType="application/vnd.openxmlformats-officedocument.drawingml.diagramLayout+xml"/>
  <Override PartName="/ppt/diagrams/drawing3.xml" ContentType="application/vnd.openxmlformats-officedocument.drawingml.diagramDrawing+xml"/>
  <Override PartName="/ppt/diagrams/data11.xml" ContentType="application/vnd.openxmlformats-officedocument.drawingml.diagramData+xml"/>
  <Override PartName="/ppt/diagrams/colors3.xml" ContentType="application/vnd.openxmlformats-officedocument.drawingml.diagramColors+xml"/>
  <Override PartName="/ppt/slideLayouts/slideLayout7.xml" ContentType="application/vnd.openxmlformats-officedocument.presentationml.slideLayout+xml"/>
  <Override PartName="/ppt/slideLayouts/slideLayout10.xml" ContentType="application/vnd.openxmlformats-officedocument.presentationml.slideLayout+xml"/>
  <Override PartName="/ppt/diagrams/quickStyle2.xml" ContentType="application/vnd.openxmlformats-officedocument.drawingml.diagramQuickStyle+xml"/>
  <Override PartName="/ppt/diagrams/quickStyle6.xml" ContentType="application/vnd.openxmlformats-officedocument.drawingml.diagramQuickStyle+xml"/>
  <Override PartName="/ppt/theme/theme3.xml" ContentType="application/vnd.openxmlformats-officedocument.theme+xml"/>
  <Override PartName="/ppt/diagrams/colors2.xml" ContentType="application/vnd.openxmlformats-officedocument.drawingml.diagramColors+xml"/>
  <Override PartName="/ppt/slideLayouts/slideLayout12.xml" ContentType="application/vnd.openxmlformats-officedocument.presentationml.slideLayout+xml"/>
  <Override PartName="/ppt/diagrams/data2.xml" ContentType="application/vnd.openxmlformats-officedocument.drawingml.diagramData+xml"/>
  <Override PartName="/ppt/slideMasters/slideMaster2.xml" ContentType="application/vnd.openxmlformats-officedocument.presentationml.slideMaster+xml"/>
  <Override PartName="/ppt/diagrams/quickStyle1.xml" ContentType="application/vnd.openxmlformats-officedocument.drawingml.diagramQuickStyle+xml"/>
  <Override PartName="/ppt/viewProps.xml" ContentType="application/vnd.openxmlformats-officedocument.presentationml.viewProps+xml"/>
  <Override PartName="/ppt/diagrams/drawing2.xml" ContentType="application/vnd.openxmlformats-officedocument.drawingml.diagramDrawing+xml"/>
  <Override PartName="/ppt/diagrams/layout2.xml" ContentType="application/vnd.openxmlformats-officedocument.drawingml.diagramLayout+xml"/>
  <Override PartName="/ppt/diagrams/colors10.xml" ContentType="application/vnd.openxmlformats-officedocument.drawingml.diagramColors+xml"/>
  <Override PartName="/ppt/diagrams/data5.xml" ContentType="application/vnd.openxmlformats-officedocument.drawingml.diagramData+xml"/>
  <Override PartName="/ppt/notesMasters/notesMaster1.xml" ContentType="application/vnd.openxmlformats-officedocument.presentationml.notesMaster+xml"/>
  <Override PartName="/ppt/diagrams/layout1.xml" ContentType="application/vnd.openxmlformats-officedocument.drawingml.diagramLayout+xml"/>
  <Override PartName="/ppt/diagrams/colors14.xml" ContentType="application/vnd.openxmlformats-officedocument.drawingml.diagramColors+xml"/>
  <Override PartName="/ppt/diagrams/quickStyle3.xml" ContentType="application/vnd.openxmlformats-officedocument.drawingml.diagramQuickStyle+xml"/>
  <Override PartName="/ppt/diagrams/colors11.xml" ContentType="application/vnd.openxmlformats-officedocument.drawingml.diagramColors+xml"/>
  <Override PartName="/ppt/diagrams/colors1.xml" ContentType="application/vnd.openxmlformats-officedocument.drawingml.diagramColors+xml"/>
  <Override PartName="/ppt/diagrams/data1.xml" ContentType="application/vnd.openxmlformats-officedocument.drawingml.diagramData+xml"/>
  <Override PartName="/ppt/slides/slide7.xml" ContentType="application/vnd.openxmlformats-officedocument.presentationml.slide+xml"/>
  <Override PartName="/ppt/charts/style1.xml" ContentType="application/vnd.ms-office.chartstyle+xml"/>
  <Override PartName="/ppt/diagrams/drawing1.xml" ContentType="application/vnd.openxmlformats-officedocument.drawingml.diagramDrawing+xml"/>
  <Override PartName="/ppt/slideLayouts/slideLayout13.xml" ContentType="application/vnd.openxmlformats-officedocument.presentationml.slideLayout+xml"/>
  <Override PartName="/ppt/diagrams/drawing4.xml" ContentType="application/vnd.openxmlformats-officedocument.drawingml.diagramDrawing+xml"/>
</Types>
</file>

<file path=_rels/.rels><?xml version="1.0" encoding="UTF-8" standalone="yes"?><Relationships xmlns="http://schemas.openxmlformats.org/package/2006/relationships"><Relationship Id="rId3" Type="http://schemas.openxmlformats.org/package/2006/relationships/metadata/core-properties" Target="docProps/core.xml"/><Relationship Id="rId1" Type="http://schemas.openxmlformats.org/officeDocument/2006/relationships/officeDocument" Target="ppt/presentation.xml"/><Relationship Id="rId2"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aveSubsetFonts="1">
  <p:sldMasterIdLst>
    <p:sldMasterId id="2147483648" r:id="rId1"/>
    <p:sldMasterId id="2147483660" r:id="rId2"/>
  </p:sldMasterIdLst>
  <p:notesMasterIdLst>
    <p:notesMasterId r:id="rId22"/>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x="9144000" cy="6858000" type="screen4x3"/>
  <p:notesSz cx="6797675" cy="9872663"/>
  <p:defaultText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a:solidFill>
                <a:schemeClr val="lt1"/>
              </a:solidFill>
            </a:ln>
          </a:left>
          <a:right>
            <a:ln w="12700">
              <a:solidFill>
                <a:schemeClr val="lt1"/>
              </a:solidFill>
            </a:ln>
          </a:right>
          <a:top>
            <a:ln w="12700">
              <a:solidFill>
                <a:schemeClr val="lt1"/>
              </a:solidFill>
            </a:ln>
          </a:top>
          <a:bottom>
            <a:ln w="12700">
              <a:solidFill>
                <a:schemeClr val="lt1"/>
              </a:solidFill>
            </a:ln>
          </a:bottom>
          <a:insideH>
            <a:ln w="12700">
              <a:solidFill>
                <a:schemeClr val="lt1"/>
              </a:solidFill>
            </a:ln>
          </a:insideH>
          <a:insideV>
            <a:ln w="12700">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fill>
          <a:solidFill>
            <a:schemeClr val="accent1">
              <a:tint val="40000"/>
            </a:schemeClr>
          </a:solidFill>
        </a:fill>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a:solidFill>
                <a:schemeClr val="lt1"/>
              </a:solidFill>
            </a:ln>
          </a:top>
        </a:tcBdr>
        <a:fill>
          <a:solidFill>
            <a:schemeClr val="accent1"/>
          </a:solidFill>
        </a:fill>
      </a:tcStyle>
    </a:lastRow>
    <a:seCell>
      <a:tcStyle>
        <a:tcBdr/>
      </a:tcStyle>
    </a:seCell>
    <a:swCell>
      <a:tcStyle>
        <a:tcBdr/>
      </a:tcStyle>
    </a:swCell>
    <a:firstRow>
      <a:tcTxStyle b="on">
        <a:fontRef idx="minor">
          <a:prstClr val="black"/>
        </a:fontRef>
        <a:schemeClr val="lt1"/>
      </a:tcTxStyle>
      <a:tcStyle>
        <a:tcBdr>
          <a:bottom>
            <a:ln w="38100">
              <a:solidFill>
                <a:schemeClr val="lt1"/>
              </a:solidFill>
            </a:ln>
          </a:bottom>
        </a:tcBdr>
        <a:fill>
          <a:solidFill>
            <a:schemeClr val="accent1"/>
          </a:solidFill>
        </a:fill>
      </a:tcStyle>
    </a:firstRow>
    <a:neCell>
      <a:tcStyle>
        <a:tcBdr/>
      </a:tcStyle>
    </a:neCell>
    <a:nwCell>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varScale="1">
        <p:scale>
          <a:sx n="102" d="100"/>
          <a:sy n="102" d="100"/>
        </p:scale>
        <p:origin x="1832" y="192"/>
      </p:cViewPr>
      <p:guideLst>
        <p:guide pos="449" orient="horz"/>
        <p:guide pos="2880"/>
      </p:guideLst>
    </p:cSldViewPr>
  </p:slideViewPr>
  <p:gridSpacing cx="72008" cy="72008"/>
</p:viewPr>
</file>

<file path=ppt/_rels/presentation.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theme" Target="theme/theme1.xml"/><Relationship Id="rId4" Type="http://schemas.openxmlformats.org/officeDocument/2006/relationships/theme" Target="theme/theme2.xml"/><Relationship Id="rId5" Type="http://schemas.openxmlformats.org/officeDocument/2006/relationships/theme" Target="theme/theme3.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20" Type="http://schemas.openxmlformats.org/officeDocument/2006/relationships/slide" Target="slides/slide15.xml"/><Relationship Id="rId21" Type="http://schemas.openxmlformats.org/officeDocument/2006/relationships/slide" Target="slides/slide16.xml"/><Relationship Id="rId22" Type="http://schemas.openxmlformats.org/officeDocument/2006/relationships/notesMaster" Target="notesMasters/notesMaster1.xml"/><Relationship Id="rId23" Type="http://schemas.openxmlformats.org/officeDocument/2006/relationships/presProps" Target="presProps.xml" /><Relationship Id="rId24" Type="http://schemas.openxmlformats.org/officeDocument/2006/relationships/tableStyles" Target="tableStyles.xml" /><Relationship Id="rId25" Type="http://schemas.openxmlformats.org/officeDocument/2006/relationships/viewProps" Target="viewProps.xml" /></Relationships>
</file>

<file path=ppt/charts/_rels/chart1.xml.rels><?xml version="1.0" encoding="UTF-8" standalone="yes"?><Relationships xmlns="http://schemas.openxmlformats.org/package/2006/relationships"><Relationship Id="rId1" Type="http://schemas.microsoft.com/office/2011/relationships/chartStyle" Target="style1.xml" /><Relationship Id="rId2" Type="http://schemas.microsoft.com/office/2011/relationships/chartColorStyle" Target="colors1.xml" /><Relationship Id="rId3" Type="http://schemas.openxmlformats.org/officeDocument/2006/relationships/package" Target="../embeddings/Microsoft_Excel_Worksheet1.xlsx" /></Relationships>
</file>

<file path=ppt/charts/_rels/chart2.xml.rels><?xml version="1.0" encoding="UTF-8" standalone="yes"?><Relationships xmlns="http://schemas.openxmlformats.org/package/2006/relationships"><Relationship Id="rId1" Type="http://schemas.microsoft.com/office/2011/relationships/chartStyle" Target="style2.xml" /><Relationship Id="rId2" Type="http://schemas.microsoft.com/office/2011/relationships/chartColorStyle" Target="colors2.xml" /><Relationship Id="rId3" Type="http://schemas.openxmlformats.org/officeDocument/2006/relationships/package" Target="../embeddings/Microsoft_Excel_Worksheet2.xlsx" /></Relationships>
</file>

<file path=ppt/charts/_rels/chart3.xml.rels><?xml version="1.0" encoding="UTF-8" standalone="yes"?><Relationships xmlns="http://schemas.openxmlformats.org/package/2006/relationships"><Relationship Id="rId1" Type="http://schemas.microsoft.com/office/2011/relationships/chartStyle" Target="style3.xml" /><Relationship Id="rId2" Type="http://schemas.microsoft.com/office/2011/relationships/chartColorStyle" Target="colors3.xml" /><Relationship Id="rId3" Type="http://schemas.openxmlformats.org/officeDocument/2006/relationships/package" Target="../embeddings/Microsoft_Excel_Worksheet3.xlsx" /></Relationships>
</file>

<file path=ppt/charts/chart1.xml><?xml version="1.0" encoding="utf-8"?>
<c:chartSpace xmlns:c="http://schemas.openxmlformats.org/drawingml/2006/chart" xmlns:a="http://schemas.openxmlformats.org/drawingml/2006/main" xmlns:r="http://schemas.openxmlformats.org/officeDocument/2006/relationships" xmlns:mc="http://schemas.openxmlformats.org/markup-compatibility/2006" xmlns:c15="http://schemas.microsoft.com/office/drawing/2012/chart" xmlns:c14="http://schemas.microsoft.com/office/drawing/2007/8/2/chart" xmlns:c16r2="http://schemas.microsoft.com/office/drawing/2015/06/chart">
  <c:date1904 val="0"/>
  <c:lang val="de-DE"/>
  <c:roundedCorners val="0"/>
  <mc:AlternateContent>
    <mc:Choice Requires="c14">
      <c14:style val="102"/>
    </mc:Choice>
    <mc:Fallback>
      <c:style val="2"/>
    </mc:Fallback>
  </mc:AlternateContent>
  <c:chart>
    <c:title>
      <c:tx>
        <c:rich>
          <a:bodyPr rot="0" spcFirstLastPara="1" vertOverflow="ellipsis" vert="horz" wrap="square" anchor="ctr" anchorCtr="1"/>
          <a:lstStyle/>
          <a:p>
            <a:pPr>
              <a:defRPr sz="1400" b="0" i="0" u="none" strike="noStrike" spc="0">
                <a:solidFill>
                  <a:schemeClr val="tx1">
                    <a:lumMod val="65000"/>
                    <a:lumOff val="35000"/>
                  </a:schemeClr>
                </a:solidFill>
                <a:latin typeface="+mn-lt"/>
                <a:ea typeface="+mn-ea"/>
                <a:cs typeface="+mn-cs"/>
              </a:defRPr>
            </a:pPr>
            <a:r>
              <a:rPr lang="de-DE"/>
              <a:t>Schüler*innen 6. Klasse</a:t>
            </a:r>
            <a:endParaRPr/>
          </a:p>
        </c:rich>
      </c:tx>
      <c:layout/>
      <c:overlay val="0"/>
      <c:spPr bwMode="auto">
        <a:prstGeom prst="rect">
          <a:avLst/>
        </a:prstGeom>
        <a:noFill/>
        <a:ln>
          <a:noFill/>
        </a:ln>
        <a:effectLst/>
      </c:spPr>
      <c:txPr>
        <a:bodyPr rot="0" spcFirstLastPara="1" vertOverflow="ellipsis" vert="horz" wrap="square" anchor="ctr" anchorCtr="1"/>
        <a:lstStyle/>
        <a:p>
          <a:pPr>
            <a:defRPr sz="1400" b="0" i="0" u="none" strike="noStrike" spc="0">
              <a:solidFill>
                <a:schemeClr val="tx1">
                  <a:lumMod val="65000"/>
                  <a:lumOff val="35000"/>
                </a:schemeClr>
              </a:solidFill>
              <a:latin typeface="+mn-lt"/>
              <a:ea typeface="+mn-ea"/>
              <a:cs typeface="+mn-cs"/>
            </a:defRPr>
          </a:pPr>
          <a:endParaRPr lang="de-DE"/>
        </a:p>
      </c:txPr>
    </c:title>
    <c:autoTitleDeleted val="0"/>
    <c:plotArea>
      <c:layout/>
      <c:barChart>
        <c:barDir val="col"/>
        <c:grouping val="clustered"/>
        <c:varyColors val="0"/>
        <c:ser>
          <c:idx val="0"/>
          <c:order val="0"/>
          <c:tx>
            <c:strRef>
              <c:f>Sheet1!$K$6</c:f>
              <c:strCache>
                <c:ptCount val="1"/>
                <c:pt idx="0">
                  <c:v>1. Ich empfinde es als positiv, in einer iPad Klasse zu sein.</c:v>
                </c:pt>
              </c:strCache>
            </c:strRef>
          </c:tx>
          <c:spPr bwMode="auto">
            <a:prstGeom prst="rect">
              <a:avLst/>
            </a:prstGeom>
            <a:solidFill>
              <a:schemeClr val="accent1"/>
            </a:solidFill>
            <a:ln>
              <a:noFill/>
            </a:ln>
            <a:effectLst/>
          </c:spPr>
          <c:invertIfNegative val="0"/>
          <c:cat>
            <c:strRef>
              <c:f>Sheet1!$L$5:$O$5</c:f>
              <c:strCache>
                <c:ptCount val="4"/>
                <c:pt idx="0">
                  <c:v>trifft zu</c:v>
                </c:pt>
                <c:pt idx="1">
                  <c:v>trifft teilweise zu</c:v>
                </c:pt>
                <c:pt idx="2">
                  <c:v>trifft eher nicht zu</c:v>
                </c:pt>
                <c:pt idx="3">
                  <c:v>trifft nicht zu</c:v>
                </c:pt>
              </c:strCache>
            </c:strRef>
          </c:cat>
          <c:val>
            <c:numRef>
              <c:f>Sheet1!$L$6:$O$6</c:f>
              <c:numCache>
                <c:formatCode>General</c:formatCode>
                <c:ptCount val="4"/>
                <c:pt idx="0">
                  <c:v>22</c:v>
                </c:pt>
                <c:pt idx="1">
                  <c:v>7</c:v>
                </c:pt>
                <c:pt idx="2">
                  <c:v>1</c:v>
                </c:pt>
                <c:pt idx="3">
                  <c:v>0</c:v>
                </c:pt>
              </c:numCache>
            </c:numRef>
          </c:val>
        </c:ser>
        <c:ser>
          <c:idx val="1"/>
          <c:order val="1"/>
          <c:tx>
            <c:strRef>
              <c:f>Sheet1!$K$7</c:f>
              <c:strCache>
                <c:ptCount val="1"/>
                <c:pt idx="0">
                  <c:v xml:space="preserve">4. Ich fühle mich sicher im Umgang mit dem iPad </c:v>
                </c:pt>
              </c:strCache>
            </c:strRef>
          </c:tx>
          <c:spPr bwMode="auto">
            <a:prstGeom prst="rect">
              <a:avLst/>
            </a:prstGeom>
            <a:solidFill>
              <a:schemeClr val="accent2"/>
            </a:solidFill>
            <a:ln>
              <a:noFill/>
            </a:ln>
            <a:effectLst/>
          </c:spPr>
          <c:invertIfNegative val="0"/>
          <c:cat>
            <c:strRef>
              <c:f>Sheet1!$L$5:$O$5</c:f>
              <c:strCache>
                <c:ptCount val="4"/>
                <c:pt idx="0">
                  <c:v>trifft zu</c:v>
                </c:pt>
                <c:pt idx="1">
                  <c:v>trifft teilweise zu</c:v>
                </c:pt>
                <c:pt idx="2">
                  <c:v>trifft eher nicht zu</c:v>
                </c:pt>
                <c:pt idx="3">
                  <c:v>trifft nicht zu</c:v>
                </c:pt>
              </c:strCache>
            </c:strRef>
          </c:cat>
          <c:val>
            <c:numRef>
              <c:f>Sheet1!$L$7:$O$7</c:f>
              <c:numCache>
                <c:formatCode>General</c:formatCode>
                <c:ptCount val="4"/>
                <c:pt idx="0">
                  <c:v>23</c:v>
                </c:pt>
                <c:pt idx="1">
                  <c:v>6</c:v>
                </c:pt>
                <c:pt idx="2">
                  <c:v>0</c:v>
                </c:pt>
                <c:pt idx="3">
                  <c:v>1</c:v>
                </c:pt>
              </c:numCache>
            </c:numRef>
          </c:val>
        </c:ser>
        <c:ser>
          <c:idx val="2"/>
          <c:order val="2"/>
          <c:tx>
            <c:strRef>
              <c:f>Sheet1!$K$8</c:f>
              <c:strCache>
                <c:ptCount val="1"/>
                <c:pt idx="0">
                  <c:v xml:space="preserve">5. Meine Lernmotivation und mein Interesse am Unterricht sind durch die Arbeit mit dem iPad größer. </c:v>
                </c:pt>
              </c:strCache>
            </c:strRef>
          </c:tx>
          <c:spPr bwMode="auto">
            <a:prstGeom prst="rect">
              <a:avLst/>
            </a:prstGeom>
            <a:solidFill>
              <a:schemeClr val="accent3"/>
            </a:solidFill>
            <a:ln>
              <a:noFill/>
            </a:ln>
            <a:effectLst/>
          </c:spPr>
          <c:invertIfNegative val="0"/>
          <c:cat>
            <c:strRef>
              <c:f>Sheet1!$L$5:$O$5</c:f>
              <c:strCache>
                <c:ptCount val="4"/>
                <c:pt idx="0">
                  <c:v>trifft zu</c:v>
                </c:pt>
                <c:pt idx="1">
                  <c:v>trifft teilweise zu</c:v>
                </c:pt>
                <c:pt idx="2">
                  <c:v>trifft eher nicht zu</c:v>
                </c:pt>
                <c:pt idx="3">
                  <c:v>trifft nicht zu</c:v>
                </c:pt>
              </c:strCache>
            </c:strRef>
          </c:cat>
          <c:val>
            <c:numRef>
              <c:f>Sheet1!$L$8:$O$8</c:f>
              <c:numCache>
                <c:formatCode>General</c:formatCode>
                <c:ptCount val="4"/>
                <c:pt idx="0">
                  <c:v>7</c:v>
                </c:pt>
                <c:pt idx="1">
                  <c:v>18</c:v>
                </c:pt>
                <c:pt idx="2">
                  <c:v>3</c:v>
                </c:pt>
                <c:pt idx="3">
                  <c:v>2</c:v>
                </c:pt>
              </c:numCache>
            </c:numRef>
          </c:val>
        </c:ser>
        <c:dLbls>
          <c:showBubbleSize val="0"/>
          <c:showCatName val="0"/>
          <c:showLeaderLines val="0"/>
          <c:showLegendKey val="0"/>
          <c:showPercent val="0"/>
          <c:showSerName val="0"/>
          <c:showVal val="0"/>
        </c:dLbls>
        <c:gapWidth val="219"/>
        <c:overlap val="-27"/>
        <c:axId val="722186495"/>
        <c:axId val="722188143"/>
      </c:barChart>
      <c:catAx>
        <c:axId val="722186495"/>
        <c:scaling>
          <c:orientation val="minMax"/>
        </c:scaling>
        <c:delete val="0"/>
        <c:axPos val="b"/>
        <c:numFmt formatCode="General" sourceLinked="1"/>
        <c:majorTickMark val="none"/>
        <c:minorTickMark val="none"/>
        <c:tickLblPos val="nextTo"/>
        <c:spPr bwMode="auto">
          <a:prstGeom prst="rect">
            <a:avLst/>
          </a:prstGeom>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a:solidFill>
                  <a:schemeClr val="tx1">
                    <a:lumMod val="65000"/>
                    <a:lumOff val="35000"/>
                  </a:schemeClr>
                </a:solidFill>
                <a:latin typeface="+mn-lt"/>
                <a:ea typeface="+mn-ea"/>
                <a:cs typeface="+mn-cs"/>
              </a:defRPr>
            </a:pPr>
            <a:endParaRPr lang="de-DE"/>
          </a:p>
        </c:txPr>
        <c:crossAx val="722188143"/>
        <c:crosses val="autoZero"/>
        <c:auto val="1"/>
        <c:lblAlgn val="ctr"/>
        <c:lblOffset val="100"/>
        <c:noMultiLvlLbl val="0"/>
      </c:catAx>
      <c:valAx>
        <c:axId val="722188143"/>
        <c:scaling>
          <c:orientation val="minMax"/>
        </c:scaling>
        <c:delete val="0"/>
        <c:axPos val="l"/>
        <c:majorGridlines>
          <c:spPr bwMode="auto">
            <a:prstGeom prst="rect">
              <a:avLst/>
            </a:prstGeom>
            <a:ln w="9525" cap="flat" cmpd="sng" algn="ctr">
              <a:solidFill>
                <a:schemeClr val="tx1">
                  <a:lumMod val="15000"/>
                  <a:lumOff val="85000"/>
                </a:schemeClr>
              </a:solidFill>
              <a:round/>
            </a:ln>
            <a:effectLst/>
          </c:spPr>
        </c:majorGridlines>
        <c:numFmt formatCode="General" sourceLinked="1"/>
        <c:majorTickMark val="none"/>
        <c:minorTickMark val="none"/>
        <c:tickLblPos val="nextTo"/>
        <c:spPr bwMode="auto">
          <a:prstGeom prst="rect">
            <a:avLst/>
          </a:prstGeom>
          <a:noFill/>
          <a:ln>
            <a:noFill/>
          </a:ln>
          <a:effectLst/>
        </c:spPr>
        <c:txPr>
          <a:bodyPr rot="-60000000" spcFirstLastPara="1" vertOverflow="ellipsis" vert="horz" wrap="square" anchor="ctr" anchorCtr="1"/>
          <a:lstStyle/>
          <a:p>
            <a:pPr>
              <a:defRPr sz="900" b="0" i="0" u="none" strike="noStrike">
                <a:solidFill>
                  <a:schemeClr val="tx1">
                    <a:lumMod val="65000"/>
                    <a:lumOff val="35000"/>
                  </a:schemeClr>
                </a:solidFill>
                <a:latin typeface="+mn-lt"/>
                <a:ea typeface="+mn-ea"/>
                <a:cs typeface="+mn-cs"/>
              </a:defRPr>
            </a:pPr>
            <a:endParaRPr lang="de-DE"/>
          </a:p>
        </c:txPr>
        <c:crossAx val="722186495"/>
        <c:crosses val="autoZero"/>
        <c:crossBetween val="between"/>
      </c:valAx>
      <c:spPr bwMode="auto">
        <a:prstGeom prst="rect">
          <a:avLst/>
        </a:prstGeom>
        <a:noFill/>
        <a:ln>
          <a:noFill/>
        </a:ln>
        <a:effectLst/>
      </c:spPr>
    </c:plotArea>
    <c:plotVisOnly val="1"/>
    <c:dispBlanksAs val="gap"/>
    <c:showDLblsOverMax val="0"/>
  </c:chart>
  <c:spPr bwMode="auto">
    <a:xfrm>
      <a:off x="1143000" y="1857330"/>
      <a:ext cx="4572000" cy="2743200"/>
    </a:xfrm>
    <a:prstGeom prst="rect">
      <a:avLst/>
    </a:prstGeom>
    <a:noFill/>
    <a:ln>
      <a:solidFill>
        <a:schemeClr val="tx1"/>
      </a:solidFill>
    </a:ln>
    <a:effectLst/>
  </c:spPr>
  <c:txPr>
    <a:bodyPr/>
    <a:lstStyle/>
    <a:p>
      <a:pPr>
        <a:defRPr/>
      </a:pPr>
      <a:endParaRPr lang="de-DE"/>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mc="http://schemas.openxmlformats.org/markup-compatibility/2006" xmlns:c15="http://schemas.microsoft.com/office/drawing/2012/chart" xmlns:c14="http://schemas.microsoft.com/office/drawing/2007/8/2/chart" xmlns:c16r2="http://schemas.microsoft.com/office/drawing/2015/06/chart">
  <c:date1904 val="0"/>
  <c:lang val="de-DE"/>
  <c:roundedCorners val="0"/>
  <mc:AlternateContent>
    <mc:Choice Requires="c14">
      <c14:style val="102"/>
    </mc:Choice>
    <mc:Fallback>
      <c:style val="2"/>
    </mc:Fallback>
  </mc:AlternateContent>
  <c:chart>
    <c:title>
      <c:tx>
        <c:rich>
          <a:bodyPr rot="0" spcFirstLastPara="1" vertOverflow="ellipsis" vert="horz" wrap="square" anchor="ctr" anchorCtr="1"/>
          <a:lstStyle/>
          <a:p>
            <a:pPr>
              <a:defRPr sz="1400" b="0" i="0" u="none" strike="noStrike" spc="0">
                <a:solidFill>
                  <a:schemeClr val="tx1">
                    <a:lumMod val="65000"/>
                    <a:lumOff val="35000"/>
                  </a:schemeClr>
                </a:solidFill>
                <a:latin typeface="+mn-lt"/>
                <a:ea typeface="+mn-ea"/>
                <a:cs typeface="+mn-cs"/>
              </a:defRPr>
            </a:pPr>
            <a:r>
              <a:rPr lang="de-DE"/>
              <a:t>Eltern 6. Klasse</a:t>
            </a:r>
            <a:endParaRPr/>
          </a:p>
        </c:rich>
      </c:tx>
      <c:layout/>
      <c:overlay val="0"/>
      <c:spPr bwMode="auto">
        <a:prstGeom prst="rect">
          <a:avLst/>
        </a:prstGeom>
        <a:noFill/>
        <a:ln>
          <a:noFill/>
        </a:ln>
        <a:effectLst/>
      </c:spPr>
      <c:txPr>
        <a:bodyPr rot="0" spcFirstLastPara="1" vertOverflow="ellipsis" vert="horz" wrap="square" anchor="ctr" anchorCtr="1"/>
        <a:lstStyle/>
        <a:p>
          <a:pPr>
            <a:defRPr sz="1400" b="0" i="0" u="none" strike="noStrike" spc="0">
              <a:solidFill>
                <a:schemeClr val="tx1">
                  <a:lumMod val="65000"/>
                  <a:lumOff val="35000"/>
                </a:schemeClr>
              </a:solidFill>
              <a:latin typeface="+mn-lt"/>
              <a:ea typeface="+mn-ea"/>
              <a:cs typeface="+mn-cs"/>
            </a:defRPr>
          </a:pPr>
          <a:endParaRPr lang="de-DE"/>
        </a:p>
      </c:txPr>
    </c:title>
    <c:autoTitleDeleted val="0"/>
    <c:plotArea>
      <c:layout/>
      <c:barChart>
        <c:barDir val="col"/>
        <c:grouping val="clustered"/>
        <c:varyColors val="0"/>
        <c:ser>
          <c:idx val="0"/>
          <c:order val="0"/>
          <c:tx>
            <c:strRef>
              <c:f>Ergebnisse_Umfrage_Eltern_Porta!$L$5</c:f>
              <c:strCache>
                <c:ptCount val="1"/>
                <c:pt idx="0">
                  <c:v>Mein Kind fühlt sich sehr sicher im Umgang mit dem iPad.</c:v>
                </c:pt>
              </c:strCache>
            </c:strRef>
          </c:tx>
          <c:spPr bwMode="auto">
            <a:prstGeom prst="rect">
              <a:avLst/>
            </a:prstGeom>
            <a:solidFill>
              <a:schemeClr val="accent2"/>
            </a:solidFill>
            <a:ln>
              <a:noFill/>
            </a:ln>
            <a:effectLst/>
          </c:spPr>
          <c:invertIfNegative val="0"/>
          <c:cat>
            <c:strRef>
              <c:f>Ergebnisse_Umfrage_Eltern_Porta!$M$4:$P$4</c:f>
              <c:strCache>
                <c:ptCount val="4"/>
                <c:pt idx="0">
                  <c:v>trifft zu (1)</c:v>
                </c:pt>
                <c:pt idx="1">
                  <c:v>trifft teilweise zu (2)</c:v>
                </c:pt>
                <c:pt idx="2">
                  <c:v>trifft eher nicht zu (3)</c:v>
                </c:pt>
                <c:pt idx="3">
                  <c:v>trifft nicht zu (4)</c:v>
                </c:pt>
              </c:strCache>
            </c:strRef>
          </c:cat>
          <c:val>
            <c:numRef>
              <c:f>Ergebnisse_Umfrage_Eltern_Porta!$M$5:$P$5</c:f>
              <c:numCache>
                <c:formatCode>General</c:formatCode>
                <c:ptCount val="4"/>
                <c:pt idx="0">
                  <c:v>36</c:v>
                </c:pt>
                <c:pt idx="1">
                  <c:v>4</c:v>
                </c:pt>
                <c:pt idx="2">
                  <c:v>0</c:v>
                </c:pt>
                <c:pt idx="3">
                  <c:v>0</c:v>
                </c:pt>
              </c:numCache>
            </c:numRef>
          </c:val>
        </c:ser>
        <c:ser>
          <c:idx val="1"/>
          <c:order val="1"/>
          <c:tx>
            <c:strRef>
              <c:f>Ergebnisse_Umfrage_Eltern_Porta!$L$6</c:f>
              <c:strCache>
                <c:ptCount val="1"/>
                <c:pt idx="0">
                  <c:v xml:space="preserve">Die Lernmotivation und das Interesse meines Kindes am Unterricht sind durch die Arbeit mit dem iPad größer. </c:v>
                </c:pt>
              </c:strCache>
            </c:strRef>
          </c:tx>
          <c:spPr bwMode="auto">
            <a:prstGeom prst="rect">
              <a:avLst/>
            </a:prstGeom>
            <a:solidFill>
              <a:schemeClr val="accent4"/>
            </a:solidFill>
            <a:ln>
              <a:noFill/>
            </a:ln>
            <a:effectLst/>
          </c:spPr>
          <c:invertIfNegative val="0"/>
          <c:cat>
            <c:strRef>
              <c:f>Ergebnisse_Umfrage_Eltern_Porta!$M$4:$P$4</c:f>
              <c:strCache>
                <c:ptCount val="4"/>
                <c:pt idx="0">
                  <c:v>trifft zu (1)</c:v>
                </c:pt>
                <c:pt idx="1">
                  <c:v>trifft teilweise zu (2)</c:v>
                </c:pt>
                <c:pt idx="2">
                  <c:v>trifft eher nicht zu (3)</c:v>
                </c:pt>
                <c:pt idx="3">
                  <c:v>trifft nicht zu (4)</c:v>
                </c:pt>
              </c:strCache>
            </c:strRef>
          </c:cat>
          <c:val>
            <c:numRef>
              <c:f>Ergebnisse_Umfrage_Eltern_Porta!$M$6:$P$6</c:f>
              <c:numCache>
                <c:formatCode>General</c:formatCode>
                <c:ptCount val="4"/>
                <c:pt idx="0">
                  <c:v>12</c:v>
                </c:pt>
                <c:pt idx="1">
                  <c:v>18</c:v>
                </c:pt>
                <c:pt idx="2">
                  <c:v>7</c:v>
                </c:pt>
                <c:pt idx="3">
                  <c:v>3</c:v>
                </c:pt>
              </c:numCache>
            </c:numRef>
          </c:val>
        </c:ser>
        <c:ser>
          <c:idx val="2"/>
          <c:order val="2"/>
          <c:tx>
            <c:strRef>
              <c:f>Ergebnisse_Umfrage_Eltern_Porta!$L$7</c:f>
              <c:strCache>
                <c:ptCount val="1"/>
                <c:pt idx="0">
                  <c:v xml:space="preserve">Durch die Nutzung des iPads in der Freizeit leiden andere Freizeitbeschäftigungen meines Kindes. </c:v>
                </c:pt>
              </c:strCache>
            </c:strRef>
          </c:tx>
          <c:spPr bwMode="auto">
            <a:prstGeom prst="rect">
              <a:avLst/>
            </a:prstGeom>
            <a:solidFill>
              <a:schemeClr val="accent6"/>
            </a:solidFill>
            <a:ln>
              <a:noFill/>
            </a:ln>
            <a:effectLst/>
          </c:spPr>
          <c:invertIfNegative val="0"/>
          <c:cat>
            <c:strRef>
              <c:f>Ergebnisse_Umfrage_Eltern_Porta!$M$4:$P$4</c:f>
              <c:strCache>
                <c:ptCount val="4"/>
                <c:pt idx="0">
                  <c:v>trifft zu (1)</c:v>
                </c:pt>
                <c:pt idx="1">
                  <c:v>trifft teilweise zu (2)</c:v>
                </c:pt>
                <c:pt idx="2">
                  <c:v>trifft eher nicht zu (3)</c:v>
                </c:pt>
                <c:pt idx="3">
                  <c:v>trifft nicht zu (4)</c:v>
                </c:pt>
              </c:strCache>
            </c:strRef>
          </c:cat>
          <c:val>
            <c:numRef>
              <c:f>Ergebnisse_Umfrage_Eltern_Porta!$M$7:$P$7</c:f>
              <c:numCache>
                <c:formatCode>General</c:formatCode>
                <c:ptCount val="4"/>
                <c:pt idx="0">
                  <c:v>4</c:v>
                </c:pt>
                <c:pt idx="1">
                  <c:v>3</c:v>
                </c:pt>
                <c:pt idx="2">
                  <c:v>17</c:v>
                </c:pt>
                <c:pt idx="3">
                  <c:v>16</c:v>
                </c:pt>
              </c:numCache>
            </c:numRef>
          </c:val>
        </c:ser>
        <c:dLbls>
          <c:showBubbleSize val="0"/>
          <c:showCatName val="0"/>
          <c:showLeaderLines val="0"/>
          <c:showLegendKey val="0"/>
          <c:showPercent val="0"/>
          <c:showSerName val="0"/>
          <c:showVal val="0"/>
        </c:dLbls>
        <c:gapWidth val="219"/>
        <c:overlap val="-27"/>
        <c:axId val="798776591"/>
        <c:axId val="798970895"/>
      </c:barChart>
      <c:catAx>
        <c:axId val="798776591"/>
        <c:scaling>
          <c:orientation val="minMax"/>
        </c:scaling>
        <c:delete val="0"/>
        <c:axPos val="b"/>
        <c:numFmt formatCode="General" sourceLinked="1"/>
        <c:majorTickMark val="none"/>
        <c:minorTickMark val="none"/>
        <c:tickLblPos val="nextTo"/>
        <c:spPr bwMode="auto">
          <a:prstGeom prst="rect">
            <a:avLst/>
          </a:prstGeom>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a:solidFill>
                  <a:schemeClr val="tx1">
                    <a:lumMod val="65000"/>
                    <a:lumOff val="35000"/>
                  </a:schemeClr>
                </a:solidFill>
                <a:latin typeface="+mn-lt"/>
                <a:ea typeface="+mn-ea"/>
                <a:cs typeface="+mn-cs"/>
              </a:defRPr>
            </a:pPr>
            <a:endParaRPr lang="de-DE"/>
          </a:p>
        </c:txPr>
        <c:crossAx val="798970895"/>
        <c:crosses val="autoZero"/>
        <c:auto val="1"/>
        <c:lblAlgn val="ctr"/>
        <c:lblOffset val="100"/>
        <c:noMultiLvlLbl val="0"/>
      </c:catAx>
      <c:valAx>
        <c:axId val="798970895"/>
        <c:scaling>
          <c:orientation val="minMax"/>
        </c:scaling>
        <c:delete val="0"/>
        <c:axPos val="l"/>
        <c:majorGridlines>
          <c:spPr bwMode="auto">
            <a:prstGeom prst="rect">
              <a:avLst/>
            </a:prstGeom>
            <a:ln w="9525" cap="flat" cmpd="sng" algn="ctr">
              <a:solidFill>
                <a:schemeClr val="tx1">
                  <a:lumMod val="15000"/>
                  <a:lumOff val="85000"/>
                </a:schemeClr>
              </a:solidFill>
              <a:round/>
            </a:ln>
            <a:effectLst/>
          </c:spPr>
        </c:majorGridlines>
        <c:numFmt formatCode="General" sourceLinked="1"/>
        <c:majorTickMark val="none"/>
        <c:minorTickMark val="none"/>
        <c:tickLblPos val="nextTo"/>
        <c:spPr bwMode="auto">
          <a:prstGeom prst="rect">
            <a:avLst/>
          </a:prstGeom>
          <a:noFill/>
          <a:ln>
            <a:noFill/>
          </a:ln>
          <a:effectLst/>
        </c:spPr>
        <c:txPr>
          <a:bodyPr rot="-60000000" spcFirstLastPara="1" vertOverflow="ellipsis" vert="horz" wrap="square" anchor="ctr" anchorCtr="1"/>
          <a:lstStyle/>
          <a:p>
            <a:pPr>
              <a:defRPr sz="900" b="0" i="0" u="none" strike="noStrike">
                <a:solidFill>
                  <a:schemeClr val="tx1">
                    <a:lumMod val="65000"/>
                    <a:lumOff val="35000"/>
                  </a:schemeClr>
                </a:solidFill>
                <a:latin typeface="+mn-lt"/>
                <a:ea typeface="+mn-ea"/>
                <a:cs typeface="+mn-cs"/>
              </a:defRPr>
            </a:pPr>
            <a:endParaRPr lang="de-DE"/>
          </a:p>
        </c:txPr>
        <c:crossAx val="798776591"/>
        <c:crosses val="autoZero"/>
        <c:crossBetween val="between"/>
      </c:valAx>
      <c:spPr bwMode="auto">
        <a:prstGeom prst="rect">
          <a:avLst/>
        </a:prstGeom>
        <a:noFill/>
        <a:ln>
          <a:noFill/>
        </a:ln>
        <a:effectLst/>
      </c:spPr>
    </c:plotArea>
    <c:plotVisOnly val="1"/>
    <c:dispBlanksAs val="gap"/>
    <c:showDLblsOverMax val="0"/>
  </c:chart>
  <c:spPr bwMode="auto">
    <a:xfrm>
      <a:off x="1143000" y="1866526"/>
      <a:ext cx="4376854" cy="2501368"/>
    </a:xfrm>
    <a:prstGeom prst="rect">
      <a:avLst/>
    </a:prstGeom>
    <a:noFill/>
    <a:ln>
      <a:solidFill>
        <a:schemeClr val="tx1"/>
      </a:solidFill>
    </a:ln>
    <a:effectLst/>
  </c:spPr>
  <c:txPr>
    <a:bodyPr/>
    <a:lstStyle/>
    <a:p>
      <a:pPr>
        <a:defRPr/>
      </a:pPr>
      <a:endParaRPr lang="de-DE"/>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mc="http://schemas.openxmlformats.org/markup-compatibility/2006" xmlns:c15="http://schemas.microsoft.com/office/drawing/2012/chart" xmlns:c14="http://schemas.microsoft.com/office/drawing/2007/8/2/chart" xmlns:c16r2="http://schemas.microsoft.com/office/drawing/2015/06/chart">
  <c:date1904 val="0"/>
  <c:lang val="de-DE"/>
  <c:roundedCorners val="0"/>
  <mc:AlternateContent>
    <mc:Choice Requires="c14">
      <c14:style val="102"/>
    </mc:Choice>
    <mc:Fallback>
      <c:style val="2"/>
    </mc:Fallback>
  </mc:AlternateContent>
  <c:chart>
    <c:title>
      <c:tx>
        <c:rich>
          <a:bodyPr rot="0" spcFirstLastPara="1" vertOverflow="ellipsis" vert="horz" wrap="square" anchor="ctr" anchorCtr="1"/>
          <a:lstStyle/>
          <a:p>
            <a:pPr>
              <a:defRPr sz="1400" b="0" i="0" u="none" strike="noStrike" spc="0">
                <a:solidFill>
                  <a:schemeClr val="tx1">
                    <a:lumMod val="65000"/>
                    <a:lumOff val="35000"/>
                  </a:schemeClr>
                </a:solidFill>
                <a:latin typeface="+mn-lt"/>
                <a:ea typeface="+mn-ea"/>
                <a:cs typeface="+mn-cs"/>
              </a:defRPr>
            </a:pPr>
            <a:r>
              <a:rPr lang="de-DE"/>
              <a:t>Lehrer*innen (6.</a:t>
            </a:r>
            <a:r>
              <a:rPr lang="de-DE"/>
              <a:t> und 8. </a:t>
            </a:r>
            <a:r>
              <a:rPr lang="de-DE"/>
              <a:t>Jgst</a:t>
            </a:r>
            <a:r>
              <a:rPr lang="de-DE"/>
              <a:t>.)</a:t>
            </a:r>
            <a:endParaRPr lang="de-DE"/>
          </a:p>
        </c:rich>
      </c:tx>
      <c:layout/>
      <c:overlay val="0"/>
      <c:spPr bwMode="auto">
        <a:prstGeom prst="rect">
          <a:avLst/>
        </a:prstGeom>
        <a:noFill/>
        <a:ln>
          <a:noFill/>
        </a:ln>
        <a:effectLst/>
      </c:spPr>
      <c:txPr>
        <a:bodyPr rot="0" spcFirstLastPara="1" vertOverflow="ellipsis" vert="horz" wrap="square" anchor="ctr" anchorCtr="1"/>
        <a:lstStyle/>
        <a:p>
          <a:pPr>
            <a:defRPr sz="1400" b="0" i="0" u="none" strike="noStrike" spc="0">
              <a:solidFill>
                <a:schemeClr val="tx1">
                  <a:lumMod val="65000"/>
                  <a:lumOff val="35000"/>
                </a:schemeClr>
              </a:solidFill>
              <a:latin typeface="+mn-lt"/>
              <a:ea typeface="+mn-ea"/>
              <a:cs typeface="+mn-cs"/>
            </a:defRPr>
          </a:pPr>
          <a:endParaRPr lang="de-DE"/>
        </a:p>
      </c:txPr>
    </c:title>
    <c:autoTitleDeleted val="0"/>
    <c:plotArea>
      <c:layout/>
      <c:barChart>
        <c:barDir val="col"/>
        <c:grouping val="clustered"/>
        <c:varyColors val="0"/>
        <c:ser>
          <c:idx val="0"/>
          <c:order val="0"/>
          <c:tx>
            <c:strRef>
              <c:f>Sheet1!$B$29</c:f>
              <c:strCache>
                <c:ptCount val="1"/>
                <c:pt idx="0">
                  <c:v xml:space="preserve">Die Lernmotivation und das Interesse der Klasse am Unterricht sind durch die Arbeit mit dem iPad über das gesamte Schuljahr hinweg größer. </c:v>
                </c:pt>
              </c:strCache>
            </c:strRef>
          </c:tx>
          <c:spPr bwMode="auto">
            <a:prstGeom prst="rect">
              <a:avLst/>
            </a:prstGeom>
            <a:solidFill>
              <a:schemeClr val="accent6"/>
            </a:solidFill>
            <a:ln>
              <a:noFill/>
            </a:ln>
            <a:effectLst/>
          </c:spPr>
          <c:invertIfNegative val="0"/>
          <c:cat>
            <c:strRef>
              <c:f>Sheet1!$C$28:$F$28</c:f>
              <c:strCache>
                <c:ptCount val="4"/>
                <c:pt idx="0">
                  <c:v>trifft zu (1)</c:v>
                </c:pt>
                <c:pt idx="1">
                  <c:v>trifft teilweise zu (2)</c:v>
                </c:pt>
                <c:pt idx="2">
                  <c:v>trifft eher nicht zu (3)</c:v>
                </c:pt>
                <c:pt idx="3">
                  <c:v>trifft nicht zu (4)</c:v>
                </c:pt>
              </c:strCache>
            </c:strRef>
          </c:cat>
          <c:val>
            <c:numRef>
              <c:f>Sheet1!$C$29:$F$29</c:f>
              <c:numCache>
                <c:formatCode>General</c:formatCode>
                <c:ptCount val="4"/>
                <c:pt idx="0">
                  <c:v>1</c:v>
                </c:pt>
                <c:pt idx="1">
                  <c:v>9</c:v>
                </c:pt>
                <c:pt idx="2">
                  <c:v>0</c:v>
                </c:pt>
                <c:pt idx="3">
                  <c:v>0</c:v>
                </c:pt>
              </c:numCache>
            </c:numRef>
          </c:val>
        </c:ser>
        <c:ser>
          <c:idx val="1"/>
          <c:order val="1"/>
          <c:tx>
            <c:strRef>
              <c:f>Sheet1!$B$30</c:f>
              <c:strCache>
                <c:ptCount val="1"/>
                <c:pt idx="0">
                  <c:v xml:space="preserve">Durch das iPad lernen die Schüler*innen selbstständiger. </c:v>
                </c:pt>
              </c:strCache>
            </c:strRef>
          </c:tx>
          <c:spPr bwMode="auto">
            <a:prstGeom prst="rect">
              <a:avLst/>
            </a:prstGeom>
            <a:solidFill>
              <a:schemeClr val="accent5"/>
            </a:solidFill>
            <a:ln>
              <a:noFill/>
            </a:ln>
            <a:effectLst/>
          </c:spPr>
          <c:invertIfNegative val="0"/>
          <c:cat>
            <c:strRef>
              <c:f>Sheet1!$C$28:$F$28</c:f>
              <c:strCache>
                <c:ptCount val="4"/>
                <c:pt idx="0">
                  <c:v>trifft zu (1)</c:v>
                </c:pt>
                <c:pt idx="1">
                  <c:v>trifft teilweise zu (2)</c:v>
                </c:pt>
                <c:pt idx="2">
                  <c:v>trifft eher nicht zu (3)</c:v>
                </c:pt>
                <c:pt idx="3">
                  <c:v>trifft nicht zu (4)</c:v>
                </c:pt>
              </c:strCache>
            </c:strRef>
          </c:cat>
          <c:val>
            <c:numRef>
              <c:f>Sheet1!$C$30:$F$30</c:f>
              <c:numCache>
                <c:formatCode>General</c:formatCode>
                <c:ptCount val="4"/>
                <c:pt idx="0">
                  <c:v>0</c:v>
                </c:pt>
                <c:pt idx="1">
                  <c:v>8</c:v>
                </c:pt>
                <c:pt idx="2">
                  <c:v>1</c:v>
                </c:pt>
                <c:pt idx="3">
                  <c:v>1</c:v>
                </c:pt>
              </c:numCache>
            </c:numRef>
          </c:val>
        </c:ser>
        <c:ser>
          <c:idx val="2"/>
          <c:order val="2"/>
          <c:tx>
            <c:strRef>
              <c:f>Sheet1!$B$31</c:f>
              <c:strCache>
                <c:ptCount val="1"/>
                <c:pt idx="0">
                  <c:v>Durch das iPad hat sich die Handschrift der Schüler*innen verschlechtert.</c:v>
                </c:pt>
              </c:strCache>
            </c:strRef>
          </c:tx>
          <c:spPr bwMode="auto">
            <a:prstGeom prst="rect">
              <a:avLst/>
            </a:prstGeom>
            <a:solidFill>
              <a:schemeClr val="accent4"/>
            </a:solidFill>
            <a:ln>
              <a:noFill/>
            </a:ln>
            <a:effectLst/>
          </c:spPr>
          <c:invertIfNegative val="0"/>
          <c:cat>
            <c:strRef>
              <c:f>Sheet1!$C$28:$F$28</c:f>
              <c:strCache>
                <c:ptCount val="4"/>
                <c:pt idx="0">
                  <c:v>trifft zu (1)</c:v>
                </c:pt>
                <c:pt idx="1">
                  <c:v>trifft teilweise zu (2)</c:v>
                </c:pt>
                <c:pt idx="2">
                  <c:v>trifft eher nicht zu (3)</c:v>
                </c:pt>
                <c:pt idx="3">
                  <c:v>trifft nicht zu (4)</c:v>
                </c:pt>
              </c:strCache>
            </c:strRef>
          </c:cat>
          <c:val>
            <c:numRef>
              <c:f>Sheet1!$C$31:$F$31</c:f>
              <c:numCache>
                <c:formatCode>General</c:formatCode>
                <c:ptCount val="4"/>
                <c:pt idx="0">
                  <c:v>0</c:v>
                </c:pt>
                <c:pt idx="1">
                  <c:v>4</c:v>
                </c:pt>
                <c:pt idx="2">
                  <c:v>6</c:v>
                </c:pt>
                <c:pt idx="3">
                  <c:v>0</c:v>
                </c:pt>
              </c:numCache>
            </c:numRef>
          </c:val>
        </c:ser>
        <c:dLbls>
          <c:showBubbleSize val="0"/>
          <c:showCatName val="0"/>
          <c:showLeaderLines val="0"/>
          <c:showLegendKey val="0"/>
          <c:showPercent val="0"/>
          <c:showSerName val="0"/>
          <c:showVal val="0"/>
        </c:dLbls>
        <c:gapWidth val="219"/>
        <c:overlap val="-27"/>
        <c:axId val="775759823"/>
        <c:axId val="775751999"/>
      </c:barChart>
      <c:catAx>
        <c:axId val="775759823"/>
        <c:scaling>
          <c:orientation val="minMax"/>
        </c:scaling>
        <c:delete val="0"/>
        <c:axPos val="b"/>
        <c:numFmt formatCode="General" sourceLinked="1"/>
        <c:majorTickMark val="none"/>
        <c:minorTickMark val="none"/>
        <c:tickLblPos val="nextTo"/>
        <c:spPr bwMode="auto">
          <a:prstGeom prst="rect">
            <a:avLst/>
          </a:prstGeom>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a:solidFill>
                  <a:schemeClr val="tx1">
                    <a:lumMod val="65000"/>
                    <a:lumOff val="35000"/>
                  </a:schemeClr>
                </a:solidFill>
                <a:latin typeface="+mn-lt"/>
                <a:ea typeface="+mn-ea"/>
                <a:cs typeface="+mn-cs"/>
              </a:defRPr>
            </a:pPr>
            <a:endParaRPr lang="de-DE"/>
          </a:p>
        </c:txPr>
        <c:crossAx val="775751999"/>
        <c:crosses val="autoZero"/>
        <c:auto val="1"/>
        <c:lblAlgn val="ctr"/>
        <c:lblOffset val="100"/>
        <c:noMultiLvlLbl val="0"/>
      </c:catAx>
      <c:valAx>
        <c:axId val="775751999"/>
        <c:scaling>
          <c:orientation val="minMax"/>
        </c:scaling>
        <c:delete val="0"/>
        <c:axPos val="l"/>
        <c:majorGridlines>
          <c:spPr bwMode="auto">
            <a:prstGeom prst="rect">
              <a:avLst/>
            </a:prstGeom>
            <a:ln w="9525" cap="flat" cmpd="sng" algn="ctr">
              <a:solidFill>
                <a:schemeClr val="tx1">
                  <a:lumMod val="15000"/>
                  <a:lumOff val="85000"/>
                </a:schemeClr>
              </a:solidFill>
              <a:round/>
            </a:ln>
            <a:effectLst/>
          </c:spPr>
        </c:majorGridlines>
        <c:numFmt formatCode="General" sourceLinked="1"/>
        <c:majorTickMark val="none"/>
        <c:minorTickMark val="none"/>
        <c:tickLblPos val="nextTo"/>
        <c:spPr bwMode="auto">
          <a:prstGeom prst="rect">
            <a:avLst/>
          </a:prstGeom>
          <a:noFill/>
          <a:ln>
            <a:noFill/>
          </a:ln>
          <a:effectLst/>
        </c:spPr>
        <c:txPr>
          <a:bodyPr rot="-60000000" spcFirstLastPara="1" vertOverflow="ellipsis" vert="horz" wrap="square" anchor="ctr" anchorCtr="1"/>
          <a:lstStyle/>
          <a:p>
            <a:pPr>
              <a:defRPr sz="900" b="0" i="0" u="none" strike="noStrike">
                <a:solidFill>
                  <a:schemeClr val="tx1">
                    <a:lumMod val="65000"/>
                    <a:lumOff val="35000"/>
                  </a:schemeClr>
                </a:solidFill>
                <a:latin typeface="+mn-lt"/>
                <a:ea typeface="+mn-ea"/>
                <a:cs typeface="+mn-cs"/>
              </a:defRPr>
            </a:pPr>
            <a:endParaRPr lang="de-DE"/>
          </a:p>
        </c:txPr>
        <c:crossAx val="775759823"/>
        <c:crosses val="autoZero"/>
        <c:crossBetween val="between"/>
      </c:valAx>
      <c:spPr bwMode="auto">
        <a:prstGeom prst="rect">
          <a:avLst/>
        </a:prstGeom>
        <a:noFill/>
        <a:ln>
          <a:noFill/>
        </a:ln>
        <a:effectLst/>
      </c:spPr>
    </c:plotArea>
    <c:plotVisOnly val="1"/>
    <c:dispBlanksAs val="gap"/>
    <c:showDLblsOverMax val="0"/>
  </c:chart>
  <c:spPr bwMode="auto">
    <a:xfrm>
      <a:off x="1143000" y="1755093"/>
      <a:ext cx="4572000" cy="2743200"/>
    </a:xfrm>
    <a:prstGeom prst="rect">
      <a:avLst/>
    </a:prstGeom>
    <a:noFill/>
    <a:ln>
      <a:solidFill>
        <a:schemeClr val="tx1"/>
      </a:solidFill>
    </a:ln>
    <a:effectLst/>
  </c:spPr>
  <c:txPr>
    <a:bodyPr/>
    <a:lstStyle/>
    <a:p>
      <a:pPr>
        <a:defRPr/>
      </a:pPr>
      <a:endParaRPr lang="de-DE"/>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cs:axisTitle>
  <cs:categoryAxis>
    <cs:lnRef idx="0"/>
    <cs:fillRef idx="0"/>
    <cs:effectRef idx="0"/>
    <cs:fontRef idx="minor">
      <a:schemeClr val="tx1">
        <a:lumMod val="65000"/>
        <a:lumOff val="35000"/>
      </a:schemeClr>
    </cs:fontRef>
    <cs:spPr bwMode="auto">
      <a:prstGeom prst="rect">
        <a:avLst/>
      </a:prstGeom>
      <a:ln w="9525" cap="flat" cmpd="sng" algn="ctr">
        <a:solidFill>
          <a:schemeClr val="tx1">
            <a:lumMod val="15000"/>
            <a:lumOff val="85000"/>
          </a:schemeClr>
        </a:solidFill>
        <a:round/>
      </a:ln>
    </cs:spPr>
    <cs:defRPr sz="900"/>
  </cs:categoryAxis>
  <cs:chartArea>
    <cs:lnRef idx="0"/>
    <cs:fillRef idx="0"/>
    <cs:effectRef idx="0"/>
    <cs:fontRef idx="minor">
      <a:schemeClr val="tx1"/>
    </cs:fontRef>
    <cs:spPr bwMode="auto">
      <a:prstGeom prst="rect">
        <a:avLst/>
      </a:prstGeom>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tx1">
        <a:lumMod val="75000"/>
        <a:lumOff val="25000"/>
      </a:schemeClr>
    </cs:fontRef>
    <cs:defRPr sz="900"/>
  </cs:dataLabel>
  <cs:dataLabelCallout>
    <cs:lnRef idx="0"/>
    <cs:fillRef idx="0"/>
    <cs:effectRef idx="0"/>
    <cs:fontRef idx="minor">
      <a:schemeClr val="dk1">
        <a:lumMod val="65000"/>
        <a:lumOff val="35000"/>
      </a:schemeClr>
    </cs:fontRef>
    <cs:spPr bwMode="auto">
      <a:prstGeom prst="rect">
        <a:avLst/>
      </a:prstGeom>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bwMode="auto">
      <a:prstGeom prst="rect">
        <a:avLst/>
      </a:prstGeom>
      <a:ln w="28575" cap="rnd">
        <a:solidFill>
          <a:schemeClr val="phClr"/>
        </a:solidFill>
        <a:round/>
      </a:ln>
    </cs:spPr>
  </cs:dataPointLine>
  <cs:dataPointMarker>
    <cs:lnRef idx="0">
      <cs:styleClr val="auto"/>
    </cs:lnRef>
    <cs:fillRef idx="1">
      <cs:styleClr val="auto"/>
    </cs:fillRef>
    <cs:effectRef idx="0"/>
    <cs:fontRef idx="minor">
      <a:schemeClr val="tx1"/>
    </cs:fontRef>
    <cs:spPr bwMode="auto">
      <a:prstGeom prst="rect">
        <a:avLst/>
      </a:prstGeom>
      <a:ln w="9525">
        <a:solidFill>
          <a:schemeClr val="phClr"/>
        </a:solidFill>
      </a:ln>
    </cs:spPr>
  </cs:dataPointMarker>
  <cs:dataPointWireframe>
    <cs:lnRef idx="0">
      <cs:styleClr val="auto"/>
    </cs:lnRef>
    <cs:fillRef idx="1"/>
    <cs:effectRef idx="0"/>
    <cs:fontRef idx="minor">
      <a:schemeClr val="tx1"/>
    </cs:fontRef>
    <cs:spPr bwMode="auto">
      <a:prstGeom prst="rect">
        <a:avLst/>
      </a:prstGeom>
      <a:ln w="9525" cap="rnd">
        <a:solidFill>
          <a:schemeClr val="phClr"/>
        </a:solidFill>
        <a:round/>
      </a:ln>
    </cs:spPr>
  </cs:dataPointWireframe>
  <cs:dataTable>
    <cs:lnRef idx="0"/>
    <cs:fillRef idx="0"/>
    <cs:effectRef idx="0"/>
    <cs:fontRef idx="minor">
      <a:schemeClr val="tx1">
        <a:lumMod val="65000"/>
        <a:lumOff val="35000"/>
      </a:schemeClr>
    </cs:fontRef>
    <cs:spPr bwMode="auto">
      <a:prstGeom prst="rect">
        <a:avLst/>
      </a:prstGeom>
      <a:noFill/>
      <a:ln w="9525" cap="flat" cmpd="sng" algn="ctr">
        <a:solidFill>
          <a:schemeClr val="tx1">
            <a:lumMod val="15000"/>
            <a:lumOff val="85000"/>
          </a:schemeClr>
        </a:solidFill>
        <a:round/>
      </a:ln>
    </cs:spPr>
    <cs:defRPr sz="900"/>
  </cs:dataTable>
  <cs:downBar>
    <cs:lnRef idx="0"/>
    <cs:fillRef idx="0"/>
    <cs:effectRef idx="0"/>
    <cs:fontRef idx="minor">
      <a:schemeClr val="dk1"/>
    </cs:fontRef>
    <cs:spPr bwMode="auto">
      <a:prstGeom prst="rect">
        <a:avLst/>
      </a:prstGeom>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bwMode="auto">
      <a:prstGeom prst="rect">
        <a:avLst/>
      </a:prstGeom>
      <a:ln w="9525" cap="flat" cmpd="sng" algn="ctr">
        <a:solidFill>
          <a:schemeClr val="tx1">
            <a:lumMod val="35000"/>
            <a:lumOff val="65000"/>
          </a:schemeClr>
        </a:solidFill>
        <a:round/>
      </a:ln>
    </cs:spPr>
  </cs:dropLine>
  <cs:errorBar>
    <cs:lnRef idx="0"/>
    <cs:fillRef idx="0"/>
    <cs:effectRef idx="0"/>
    <cs:fontRef idx="minor">
      <a:schemeClr val="tx1"/>
    </cs:fontRef>
    <cs:spPr bwMode="auto">
      <a:prstGeom prst="rect">
        <a:avLst/>
      </a:prstGeom>
      <a:ln w="9525" cap="flat" cmpd="sng" algn="ctr">
        <a:solidFill>
          <a:schemeClr val="tx1">
            <a:lumMod val="65000"/>
            <a:lumOff val="35000"/>
          </a:schemeClr>
        </a:solidFill>
        <a:round/>
      </a:ln>
    </cs:spPr>
  </cs:errorBar>
  <cs:floor>
    <cs:lnRef idx="0"/>
    <cs:fillRef idx="0"/>
    <cs:effectRef idx="0"/>
    <cs:fontRef idx="minor">
      <a:schemeClr val="tx1"/>
    </cs:fontRef>
    <cs:spPr bwMode="auto">
      <a:prstGeom prst="rect">
        <a:avLst/>
      </a:prstGeom>
      <a:noFill/>
      <a:ln>
        <a:noFill/>
      </a:ln>
    </cs:spPr>
  </cs:floor>
  <cs:gridlineMajor>
    <cs:lnRef idx="0"/>
    <cs:fillRef idx="0"/>
    <cs:effectRef idx="0"/>
    <cs:fontRef idx="minor">
      <a:schemeClr val="tx1"/>
    </cs:fontRef>
    <cs:spPr bwMode="auto">
      <a:prstGeom prst="rect">
        <a:avLst/>
      </a:prstGeom>
      <a:ln w="9525" cap="flat" cmpd="sng" algn="ctr">
        <a:solidFill>
          <a:schemeClr val="tx1">
            <a:lumMod val="15000"/>
            <a:lumOff val="85000"/>
          </a:schemeClr>
        </a:solidFill>
        <a:round/>
      </a:ln>
    </cs:spPr>
  </cs:gridlineMajor>
  <cs:gridlineMinor>
    <cs:lnRef idx="0"/>
    <cs:fillRef idx="0"/>
    <cs:effectRef idx="0"/>
    <cs:fontRef idx="minor">
      <a:schemeClr val="tx1"/>
    </cs:fontRef>
    <cs:spPr bwMode="auto">
      <a:prstGeom prst="rect">
        <a:avLst/>
      </a:prstGeom>
      <a:ln w="9525" cap="flat" cmpd="sng" algn="ctr">
        <a:solidFill>
          <a:schemeClr val="tx1">
            <a:lumMod val="5000"/>
            <a:lumOff val="95000"/>
          </a:schemeClr>
        </a:solidFill>
        <a:round/>
      </a:ln>
    </cs:spPr>
  </cs:gridlineMinor>
  <cs:hiLoLine>
    <cs:lnRef idx="0"/>
    <cs:fillRef idx="0"/>
    <cs:effectRef idx="0"/>
    <cs:fontRef idx="minor">
      <a:schemeClr val="tx1"/>
    </cs:fontRef>
    <cs:spPr bwMode="auto">
      <a:prstGeom prst="rect">
        <a:avLst/>
      </a:prstGeom>
      <a:ln w="9525" cap="flat" cmpd="sng" algn="ctr">
        <a:solidFill>
          <a:schemeClr val="tx1">
            <a:lumMod val="75000"/>
            <a:lumOff val="25000"/>
          </a:schemeClr>
        </a:solidFill>
        <a:round/>
      </a:ln>
    </cs:spPr>
  </cs:hiLoLine>
  <cs:leaderLine>
    <cs:lnRef idx="0"/>
    <cs:fillRef idx="0"/>
    <cs:effectRef idx="0"/>
    <cs:fontRef idx="minor">
      <a:schemeClr val="tx1"/>
    </cs:fontRef>
    <cs:spPr bwMode="auto">
      <a:prstGeom prst="rect">
        <a:avLst/>
      </a:prstGeom>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tx1">
        <a:lumMod val="65000"/>
        <a:lumOff val="35000"/>
      </a:schemeClr>
    </cs:fontRef>
    <cs:defRPr sz="900"/>
  </cs:seriesAxis>
  <cs:seriesLine>
    <cs:lnRef idx="0"/>
    <cs:fillRef idx="0"/>
    <cs:effectRef idx="0"/>
    <cs:fontRef idx="minor">
      <a:schemeClr val="tx1"/>
    </cs:fontRef>
    <cs:spPr bwMode="auto">
      <a:prstGeom prst="rect">
        <a:avLst/>
      </a:prstGeom>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spc="0"/>
  </cs:title>
  <cs:trendline>
    <cs:lnRef idx="0">
      <cs:styleClr val="auto"/>
    </cs:lnRef>
    <cs:fillRef idx="0"/>
    <cs:effectRef idx="0"/>
    <cs:fontRef idx="minor">
      <a:schemeClr val="tx1"/>
    </cs:fontRef>
    <cs:spPr bwMode="auto">
      <a:prstGeom prst="rect">
        <a:avLst/>
      </a:prstGeom>
      <a:ln w="19050" cap="rnd">
        <a:solidFill>
          <a:schemeClr val="phClr"/>
        </a:solidFill>
        <a:prstDash val="sysDot"/>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bwMode="auto">
      <a:prstGeom prst="rect">
        <a:avLst/>
      </a:prstGeom>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spPr bwMode="auto">
      <a:prstGeom prst="rect">
        <a:avLst/>
      </a:prstGeom>
      <a:noFill/>
      <a:ln>
        <a:noFill/>
      </a:ln>
    </cs:spPr>
  </cs:wall>
  <cs:dataPointMarkerLayout symbol="circle" size="5"/>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cs:axisTitle>
  <cs:categoryAxis>
    <cs:lnRef idx="0"/>
    <cs:fillRef idx="0"/>
    <cs:effectRef idx="0"/>
    <cs:fontRef idx="minor">
      <a:schemeClr val="tx1">
        <a:lumMod val="65000"/>
        <a:lumOff val="35000"/>
      </a:schemeClr>
    </cs:fontRef>
    <cs:spPr bwMode="auto">
      <a:prstGeom prst="rect">
        <a:avLst/>
      </a:prstGeom>
      <a:ln w="9525" cap="flat" cmpd="sng" algn="ctr">
        <a:solidFill>
          <a:schemeClr val="tx1">
            <a:lumMod val="15000"/>
            <a:lumOff val="85000"/>
          </a:schemeClr>
        </a:solidFill>
        <a:round/>
      </a:ln>
    </cs:spPr>
    <cs:defRPr sz="900"/>
  </cs:categoryAxis>
  <cs:chartArea>
    <cs:lnRef idx="0"/>
    <cs:fillRef idx="0"/>
    <cs:effectRef idx="0"/>
    <cs:fontRef idx="minor">
      <a:schemeClr val="tx1"/>
    </cs:fontRef>
    <cs:spPr bwMode="auto">
      <a:prstGeom prst="rect">
        <a:avLst/>
      </a:prstGeom>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tx1">
        <a:lumMod val="75000"/>
        <a:lumOff val="25000"/>
      </a:schemeClr>
    </cs:fontRef>
    <cs:defRPr sz="900"/>
  </cs:dataLabel>
  <cs:dataLabelCallout>
    <cs:lnRef idx="0"/>
    <cs:fillRef idx="0"/>
    <cs:effectRef idx="0"/>
    <cs:fontRef idx="minor">
      <a:schemeClr val="dk1">
        <a:lumMod val="65000"/>
        <a:lumOff val="35000"/>
      </a:schemeClr>
    </cs:fontRef>
    <cs:spPr bwMode="auto">
      <a:prstGeom prst="rect">
        <a:avLst/>
      </a:prstGeom>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bwMode="auto">
      <a:prstGeom prst="rect">
        <a:avLst/>
      </a:prstGeom>
      <a:ln w="28575" cap="rnd">
        <a:solidFill>
          <a:schemeClr val="phClr"/>
        </a:solidFill>
        <a:round/>
      </a:ln>
    </cs:spPr>
  </cs:dataPointLine>
  <cs:dataPointMarker>
    <cs:lnRef idx="0">
      <cs:styleClr val="auto"/>
    </cs:lnRef>
    <cs:fillRef idx="1">
      <cs:styleClr val="auto"/>
    </cs:fillRef>
    <cs:effectRef idx="0"/>
    <cs:fontRef idx="minor">
      <a:schemeClr val="tx1"/>
    </cs:fontRef>
    <cs:spPr bwMode="auto">
      <a:prstGeom prst="rect">
        <a:avLst/>
      </a:prstGeom>
      <a:ln w="9525">
        <a:solidFill>
          <a:schemeClr val="phClr"/>
        </a:solidFill>
      </a:ln>
    </cs:spPr>
  </cs:dataPointMarker>
  <cs:dataPointWireframe>
    <cs:lnRef idx="0">
      <cs:styleClr val="auto"/>
    </cs:lnRef>
    <cs:fillRef idx="1"/>
    <cs:effectRef idx="0"/>
    <cs:fontRef idx="minor">
      <a:schemeClr val="tx1"/>
    </cs:fontRef>
    <cs:spPr bwMode="auto">
      <a:prstGeom prst="rect">
        <a:avLst/>
      </a:prstGeom>
      <a:ln w="9525" cap="rnd">
        <a:solidFill>
          <a:schemeClr val="phClr"/>
        </a:solidFill>
        <a:round/>
      </a:ln>
    </cs:spPr>
  </cs:dataPointWireframe>
  <cs:dataTable>
    <cs:lnRef idx="0"/>
    <cs:fillRef idx="0"/>
    <cs:effectRef idx="0"/>
    <cs:fontRef idx="minor">
      <a:schemeClr val="tx1">
        <a:lumMod val="65000"/>
        <a:lumOff val="35000"/>
      </a:schemeClr>
    </cs:fontRef>
    <cs:spPr bwMode="auto">
      <a:prstGeom prst="rect">
        <a:avLst/>
      </a:prstGeom>
      <a:noFill/>
      <a:ln w="9525" cap="flat" cmpd="sng" algn="ctr">
        <a:solidFill>
          <a:schemeClr val="tx1">
            <a:lumMod val="15000"/>
            <a:lumOff val="85000"/>
          </a:schemeClr>
        </a:solidFill>
        <a:round/>
      </a:ln>
    </cs:spPr>
    <cs:defRPr sz="900"/>
  </cs:dataTable>
  <cs:downBar>
    <cs:lnRef idx="0"/>
    <cs:fillRef idx="0"/>
    <cs:effectRef idx="0"/>
    <cs:fontRef idx="minor">
      <a:schemeClr val="dk1"/>
    </cs:fontRef>
    <cs:spPr bwMode="auto">
      <a:prstGeom prst="rect">
        <a:avLst/>
      </a:prstGeom>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bwMode="auto">
      <a:prstGeom prst="rect">
        <a:avLst/>
      </a:prstGeom>
      <a:ln w="9525" cap="flat" cmpd="sng" algn="ctr">
        <a:solidFill>
          <a:schemeClr val="tx1">
            <a:lumMod val="35000"/>
            <a:lumOff val="65000"/>
          </a:schemeClr>
        </a:solidFill>
        <a:round/>
      </a:ln>
    </cs:spPr>
  </cs:dropLine>
  <cs:errorBar>
    <cs:lnRef idx="0"/>
    <cs:fillRef idx="0"/>
    <cs:effectRef idx="0"/>
    <cs:fontRef idx="minor">
      <a:schemeClr val="tx1"/>
    </cs:fontRef>
    <cs:spPr bwMode="auto">
      <a:prstGeom prst="rect">
        <a:avLst/>
      </a:prstGeom>
      <a:ln w="9525" cap="flat" cmpd="sng" algn="ctr">
        <a:solidFill>
          <a:schemeClr val="tx1">
            <a:lumMod val="65000"/>
            <a:lumOff val="35000"/>
          </a:schemeClr>
        </a:solidFill>
        <a:round/>
      </a:ln>
    </cs:spPr>
  </cs:errorBar>
  <cs:floor>
    <cs:lnRef idx="0"/>
    <cs:fillRef idx="0"/>
    <cs:effectRef idx="0"/>
    <cs:fontRef idx="minor">
      <a:schemeClr val="tx1"/>
    </cs:fontRef>
    <cs:spPr bwMode="auto">
      <a:prstGeom prst="rect">
        <a:avLst/>
      </a:prstGeom>
      <a:noFill/>
      <a:ln>
        <a:noFill/>
      </a:ln>
    </cs:spPr>
  </cs:floor>
  <cs:gridlineMajor>
    <cs:lnRef idx="0"/>
    <cs:fillRef idx="0"/>
    <cs:effectRef idx="0"/>
    <cs:fontRef idx="minor">
      <a:schemeClr val="tx1"/>
    </cs:fontRef>
    <cs:spPr bwMode="auto">
      <a:prstGeom prst="rect">
        <a:avLst/>
      </a:prstGeom>
      <a:ln w="9525" cap="flat" cmpd="sng" algn="ctr">
        <a:solidFill>
          <a:schemeClr val="tx1">
            <a:lumMod val="15000"/>
            <a:lumOff val="85000"/>
          </a:schemeClr>
        </a:solidFill>
        <a:round/>
      </a:ln>
    </cs:spPr>
  </cs:gridlineMajor>
  <cs:gridlineMinor>
    <cs:lnRef idx="0"/>
    <cs:fillRef idx="0"/>
    <cs:effectRef idx="0"/>
    <cs:fontRef idx="minor">
      <a:schemeClr val="tx1"/>
    </cs:fontRef>
    <cs:spPr bwMode="auto">
      <a:prstGeom prst="rect">
        <a:avLst/>
      </a:prstGeom>
      <a:ln w="9525" cap="flat" cmpd="sng" algn="ctr">
        <a:solidFill>
          <a:schemeClr val="tx1">
            <a:lumMod val="5000"/>
            <a:lumOff val="95000"/>
          </a:schemeClr>
        </a:solidFill>
        <a:round/>
      </a:ln>
    </cs:spPr>
  </cs:gridlineMinor>
  <cs:hiLoLine>
    <cs:lnRef idx="0"/>
    <cs:fillRef idx="0"/>
    <cs:effectRef idx="0"/>
    <cs:fontRef idx="minor">
      <a:schemeClr val="tx1"/>
    </cs:fontRef>
    <cs:spPr bwMode="auto">
      <a:prstGeom prst="rect">
        <a:avLst/>
      </a:prstGeom>
      <a:ln w="9525" cap="flat" cmpd="sng" algn="ctr">
        <a:solidFill>
          <a:schemeClr val="tx1">
            <a:lumMod val="75000"/>
            <a:lumOff val="25000"/>
          </a:schemeClr>
        </a:solidFill>
        <a:round/>
      </a:ln>
    </cs:spPr>
  </cs:hiLoLine>
  <cs:leaderLine>
    <cs:lnRef idx="0"/>
    <cs:fillRef idx="0"/>
    <cs:effectRef idx="0"/>
    <cs:fontRef idx="minor">
      <a:schemeClr val="tx1"/>
    </cs:fontRef>
    <cs:spPr bwMode="auto">
      <a:prstGeom prst="rect">
        <a:avLst/>
      </a:prstGeom>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tx1">
        <a:lumMod val="65000"/>
        <a:lumOff val="35000"/>
      </a:schemeClr>
    </cs:fontRef>
    <cs:defRPr sz="900"/>
  </cs:seriesAxis>
  <cs:seriesLine>
    <cs:lnRef idx="0"/>
    <cs:fillRef idx="0"/>
    <cs:effectRef idx="0"/>
    <cs:fontRef idx="minor">
      <a:schemeClr val="tx1"/>
    </cs:fontRef>
    <cs:spPr bwMode="auto">
      <a:prstGeom prst="rect">
        <a:avLst/>
      </a:prstGeom>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spc="0"/>
  </cs:title>
  <cs:trendline>
    <cs:lnRef idx="0">
      <cs:styleClr val="auto"/>
    </cs:lnRef>
    <cs:fillRef idx="0"/>
    <cs:effectRef idx="0"/>
    <cs:fontRef idx="minor">
      <a:schemeClr val="tx1"/>
    </cs:fontRef>
    <cs:spPr bwMode="auto">
      <a:prstGeom prst="rect">
        <a:avLst/>
      </a:prstGeom>
      <a:ln w="19050" cap="rnd">
        <a:solidFill>
          <a:schemeClr val="phClr"/>
        </a:solidFill>
        <a:prstDash val="sysDot"/>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bwMode="auto">
      <a:prstGeom prst="rect">
        <a:avLst/>
      </a:prstGeom>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spPr bwMode="auto">
      <a:prstGeom prst="rect">
        <a:avLst/>
      </a:prstGeom>
      <a:noFill/>
      <a:ln>
        <a:noFill/>
      </a:ln>
    </cs:spPr>
  </cs:wall>
  <cs:dataPointMarkerLayout symbol="circle" size="5"/>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cs:axisTitle>
  <cs:categoryAxis>
    <cs:lnRef idx="0"/>
    <cs:fillRef idx="0"/>
    <cs:effectRef idx="0"/>
    <cs:fontRef idx="minor">
      <a:schemeClr val="tx1">
        <a:lumMod val="65000"/>
        <a:lumOff val="35000"/>
      </a:schemeClr>
    </cs:fontRef>
    <cs:spPr bwMode="auto">
      <a:prstGeom prst="rect">
        <a:avLst/>
      </a:prstGeom>
      <a:ln w="9525" cap="flat" cmpd="sng" algn="ctr">
        <a:solidFill>
          <a:schemeClr val="tx1">
            <a:lumMod val="15000"/>
            <a:lumOff val="85000"/>
          </a:schemeClr>
        </a:solidFill>
        <a:round/>
      </a:ln>
    </cs:spPr>
    <cs:defRPr sz="900"/>
  </cs:categoryAxis>
  <cs:chartArea>
    <cs:lnRef idx="0"/>
    <cs:fillRef idx="0"/>
    <cs:effectRef idx="0"/>
    <cs:fontRef idx="minor">
      <a:schemeClr val="tx1"/>
    </cs:fontRef>
    <cs:spPr bwMode="auto">
      <a:prstGeom prst="rect">
        <a:avLst/>
      </a:prstGeom>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tx1">
        <a:lumMod val="75000"/>
        <a:lumOff val="25000"/>
      </a:schemeClr>
    </cs:fontRef>
    <cs:defRPr sz="900"/>
  </cs:dataLabel>
  <cs:dataLabelCallout>
    <cs:lnRef idx="0"/>
    <cs:fillRef idx="0"/>
    <cs:effectRef idx="0"/>
    <cs:fontRef idx="minor">
      <a:schemeClr val="dk1">
        <a:lumMod val="65000"/>
        <a:lumOff val="35000"/>
      </a:schemeClr>
    </cs:fontRef>
    <cs:spPr bwMode="auto">
      <a:prstGeom prst="rect">
        <a:avLst/>
      </a:prstGeom>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bwMode="auto">
      <a:prstGeom prst="rect">
        <a:avLst/>
      </a:prstGeom>
      <a:ln w="28575" cap="rnd">
        <a:solidFill>
          <a:schemeClr val="phClr"/>
        </a:solidFill>
        <a:round/>
      </a:ln>
    </cs:spPr>
  </cs:dataPointLine>
  <cs:dataPointMarker>
    <cs:lnRef idx="0">
      <cs:styleClr val="auto"/>
    </cs:lnRef>
    <cs:fillRef idx="1">
      <cs:styleClr val="auto"/>
    </cs:fillRef>
    <cs:effectRef idx="0"/>
    <cs:fontRef idx="minor">
      <a:schemeClr val="tx1"/>
    </cs:fontRef>
    <cs:spPr bwMode="auto">
      <a:prstGeom prst="rect">
        <a:avLst/>
      </a:prstGeom>
      <a:ln w="9525">
        <a:solidFill>
          <a:schemeClr val="phClr"/>
        </a:solidFill>
      </a:ln>
    </cs:spPr>
  </cs:dataPointMarker>
  <cs:dataPointWireframe>
    <cs:lnRef idx="0">
      <cs:styleClr val="auto"/>
    </cs:lnRef>
    <cs:fillRef idx="1"/>
    <cs:effectRef idx="0"/>
    <cs:fontRef idx="minor">
      <a:schemeClr val="tx1"/>
    </cs:fontRef>
    <cs:spPr bwMode="auto">
      <a:prstGeom prst="rect">
        <a:avLst/>
      </a:prstGeom>
      <a:ln w="9525" cap="rnd">
        <a:solidFill>
          <a:schemeClr val="phClr"/>
        </a:solidFill>
        <a:round/>
      </a:ln>
    </cs:spPr>
  </cs:dataPointWireframe>
  <cs:dataTable>
    <cs:lnRef idx="0"/>
    <cs:fillRef idx="0"/>
    <cs:effectRef idx="0"/>
    <cs:fontRef idx="minor">
      <a:schemeClr val="tx1">
        <a:lumMod val="65000"/>
        <a:lumOff val="35000"/>
      </a:schemeClr>
    </cs:fontRef>
    <cs:spPr bwMode="auto">
      <a:prstGeom prst="rect">
        <a:avLst/>
      </a:prstGeom>
      <a:noFill/>
      <a:ln w="9525" cap="flat" cmpd="sng" algn="ctr">
        <a:solidFill>
          <a:schemeClr val="tx1">
            <a:lumMod val="15000"/>
            <a:lumOff val="85000"/>
          </a:schemeClr>
        </a:solidFill>
        <a:round/>
      </a:ln>
    </cs:spPr>
    <cs:defRPr sz="900"/>
  </cs:dataTable>
  <cs:downBar>
    <cs:lnRef idx="0"/>
    <cs:fillRef idx="0"/>
    <cs:effectRef idx="0"/>
    <cs:fontRef idx="minor">
      <a:schemeClr val="dk1"/>
    </cs:fontRef>
    <cs:spPr bwMode="auto">
      <a:prstGeom prst="rect">
        <a:avLst/>
      </a:prstGeom>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bwMode="auto">
      <a:prstGeom prst="rect">
        <a:avLst/>
      </a:prstGeom>
      <a:ln w="9525" cap="flat" cmpd="sng" algn="ctr">
        <a:solidFill>
          <a:schemeClr val="tx1">
            <a:lumMod val="35000"/>
            <a:lumOff val="65000"/>
          </a:schemeClr>
        </a:solidFill>
        <a:round/>
      </a:ln>
    </cs:spPr>
  </cs:dropLine>
  <cs:errorBar>
    <cs:lnRef idx="0"/>
    <cs:fillRef idx="0"/>
    <cs:effectRef idx="0"/>
    <cs:fontRef idx="minor">
      <a:schemeClr val="tx1"/>
    </cs:fontRef>
    <cs:spPr bwMode="auto">
      <a:prstGeom prst="rect">
        <a:avLst/>
      </a:prstGeom>
      <a:ln w="9525" cap="flat" cmpd="sng" algn="ctr">
        <a:solidFill>
          <a:schemeClr val="tx1">
            <a:lumMod val="65000"/>
            <a:lumOff val="35000"/>
          </a:schemeClr>
        </a:solidFill>
        <a:round/>
      </a:ln>
    </cs:spPr>
  </cs:errorBar>
  <cs:floor>
    <cs:lnRef idx="0"/>
    <cs:fillRef idx="0"/>
    <cs:effectRef idx="0"/>
    <cs:fontRef idx="minor">
      <a:schemeClr val="tx1"/>
    </cs:fontRef>
    <cs:spPr bwMode="auto">
      <a:prstGeom prst="rect">
        <a:avLst/>
      </a:prstGeom>
      <a:noFill/>
      <a:ln>
        <a:noFill/>
      </a:ln>
    </cs:spPr>
  </cs:floor>
  <cs:gridlineMajor>
    <cs:lnRef idx="0"/>
    <cs:fillRef idx="0"/>
    <cs:effectRef idx="0"/>
    <cs:fontRef idx="minor">
      <a:schemeClr val="tx1"/>
    </cs:fontRef>
    <cs:spPr bwMode="auto">
      <a:prstGeom prst="rect">
        <a:avLst/>
      </a:prstGeom>
      <a:ln w="9525" cap="flat" cmpd="sng" algn="ctr">
        <a:solidFill>
          <a:schemeClr val="tx1">
            <a:lumMod val="15000"/>
            <a:lumOff val="85000"/>
          </a:schemeClr>
        </a:solidFill>
        <a:round/>
      </a:ln>
    </cs:spPr>
  </cs:gridlineMajor>
  <cs:gridlineMinor>
    <cs:lnRef idx="0"/>
    <cs:fillRef idx="0"/>
    <cs:effectRef idx="0"/>
    <cs:fontRef idx="minor">
      <a:schemeClr val="tx1"/>
    </cs:fontRef>
    <cs:spPr bwMode="auto">
      <a:prstGeom prst="rect">
        <a:avLst/>
      </a:prstGeom>
      <a:ln w="9525" cap="flat" cmpd="sng" algn="ctr">
        <a:solidFill>
          <a:schemeClr val="tx1">
            <a:lumMod val="5000"/>
            <a:lumOff val="95000"/>
          </a:schemeClr>
        </a:solidFill>
        <a:round/>
      </a:ln>
    </cs:spPr>
  </cs:gridlineMinor>
  <cs:hiLoLine>
    <cs:lnRef idx="0"/>
    <cs:fillRef idx="0"/>
    <cs:effectRef idx="0"/>
    <cs:fontRef idx="minor">
      <a:schemeClr val="tx1"/>
    </cs:fontRef>
    <cs:spPr bwMode="auto">
      <a:prstGeom prst="rect">
        <a:avLst/>
      </a:prstGeom>
      <a:ln w="9525" cap="flat" cmpd="sng" algn="ctr">
        <a:solidFill>
          <a:schemeClr val="tx1">
            <a:lumMod val="75000"/>
            <a:lumOff val="25000"/>
          </a:schemeClr>
        </a:solidFill>
        <a:round/>
      </a:ln>
    </cs:spPr>
  </cs:hiLoLine>
  <cs:leaderLine>
    <cs:lnRef idx="0"/>
    <cs:fillRef idx="0"/>
    <cs:effectRef idx="0"/>
    <cs:fontRef idx="minor">
      <a:schemeClr val="tx1"/>
    </cs:fontRef>
    <cs:spPr bwMode="auto">
      <a:prstGeom prst="rect">
        <a:avLst/>
      </a:prstGeom>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tx1">
        <a:lumMod val="65000"/>
        <a:lumOff val="35000"/>
      </a:schemeClr>
    </cs:fontRef>
    <cs:defRPr sz="900"/>
  </cs:seriesAxis>
  <cs:seriesLine>
    <cs:lnRef idx="0"/>
    <cs:fillRef idx="0"/>
    <cs:effectRef idx="0"/>
    <cs:fontRef idx="minor">
      <a:schemeClr val="tx1"/>
    </cs:fontRef>
    <cs:spPr bwMode="auto">
      <a:prstGeom prst="rect">
        <a:avLst/>
      </a:prstGeom>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spc="0"/>
  </cs:title>
  <cs:trendline>
    <cs:lnRef idx="0">
      <cs:styleClr val="auto"/>
    </cs:lnRef>
    <cs:fillRef idx="0"/>
    <cs:effectRef idx="0"/>
    <cs:fontRef idx="minor">
      <a:schemeClr val="tx1"/>
    </cs:fontRef>
    <cs:spPr bwMode="auto">
      <a:prstGeom prst="rect">
        <a:avLst/>
      </a:prstGeom>
      <a:ln w="19050" cap="rnd">
        <a:solidFill>
          <a:schemeClr val="phClr"/>
        </a:solidFill>
        <a:prstDash val="sysDot"/>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bwMode="auto">
      <a:prstGeom prst="rect">
        <a:avLst/>
      </a:prstGeom>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spPr bwMode="auto">
      <a:prstGeom prst="rect">
        <a:avLst/>
      </a:prstGeom>
      <a:noFill/>
      <a:ln>
        <a:noFill/>
      </a:ln>
    </cs:spPr>
  </cs:wall>
  <cs:dataPointMarkerLayout symbol="circle" size="5"/>
</cs:chartStyle>
</file>

<file path=ppt/diagrams/_rels/data1.xml.rels><?xml version="1.0" encoding="UTF-8" standalone="yes"?><Relationships xmlns="http://schemas.openxmlformats.org/package/2006/relationships"></Relationships>
</file>

<file path=ppt/diagrams/_rels/data10.xml.rels><?xml version="1.0" encoding="UTF-8" standalone="yes"?><Relationships xmlns="http://schemas.openxmlformats.org/package/2006/relationships"></Relationships>
</file>

<file path=ppt/diagrams/_rels/data11.xml.rels><?xml version="1.0" encoding="UTF-8" standalone="yes"?><Relationships xmlns="http://schemas.openxmlformats.org/package/2006/relationships"><Relationship Id="rId1" Type="http://schemas.openxmlformats.org/officeDocument/2006/relationships/image" Target="../media/image9.png"/></Relationships>
</file>

<file path=ppt/diagrams/_rels/data12.xml.rels><?xml version="1.0" encoding="UTF-8" standalone="yes"?><Relationships xmlns="http://schemas.openxmlformats.org/package/2006/relationships"></Relationships>
</file>

<file path=ppt/diagrams/_rels/data13.xml.rels><?xml version="1.0" encoding="UTF-8" standalone="yes"?><Relationships xmlns="http://schemas.openxmlformats.org/package/2006/relationships"></Relationships>
</file>

<file path=ppt/diagrams/_rels/data14.xml.rels><?xml version="1.0" encoding="UTF-8" standalone="yes"?><Relationships xmlns="http://schemas.openxmlformats.org/package/2006/relationships"></Relationships>
</file>

<file path=ppt/diagrams/_rels/data15.xml.rels><?xml version="1.0" encoding="UTF-8" standalone="yes"?><Relationships xmlns="http://schemas.openxmlformats.org/package/2006/relationships"></Relationships>
</file>

<file path=ppt/diagrams/_rels/data2.xml.rels><?xml version="1.0" encoding="UTF-8" standalone="yes"?><Relationships xmlns="http://schemas.openxmlformats.org/package/2006/relationships"></Relationships>
</file>

<file path=ppt/diagrams/_rels/data3.xml.rels><?xml version="1.0" encoding="UTF-8" standalone="yes"?><Relationships xmlns="http://schemas.openxmlformats.org/package/2006/relationships"></Relationships>
</file>

<file path=ppt/diagrams/_rels/data4.xml.rels><?xml version="1.0" encoding="UTF-8" standalone="yes"?><Relationships xmlns="http://schemas.openxmlformats.org/package/2006/relationships"></Relationships>
</file>

<file path=ppt/diagrams/_rels/data5.xml.rels><?xml version="1.0" encoding="UTF-8" standalone="yes"?><Relationships xmlns="http://schemas.openxmlformats.org/package/2006/relationships"></Relationships>
</file>

<file path=ppt/diagrams/_rels/data6.xml.rels><?xml version="1.0" encoding="UTF-8" standalone="yes"?><Relationships xmlns="http://schemas.openxmlformats.org/package/2006/relationships"></Relationships>
</file>

<file path=ppt/diagrams/_rels/data7.xml.rels><?xml version="1.0" encoding="UTF-8" standalone="yes"?><Relationships xmlns="http://schemas.openxmlformats.org/package/2006/relationships"></Relationships>
</file>

<file path=ppt/diagrams/_rels/data8.xml.rels><?xml version="1.0" encoding="UTF-8" standalone="yes"?><Relationships xmlns="http://schemas.openxmlformats.org/package/2006/relationships"></Relationships>
</file>

<file path=ppt/diagrams/_rels/data9.xml.rels><?xml version="1.0" encoding="UTF-8" standalone="yes"?><Relationships xmlns="http://schemas.openxmlformats.org/package/2006/relationships"></Relationships>
</file>

<file path=ppt/diagrams/_rels/drawing1.xml.rels><?xml version="1.0" encoding="UTF-8" standalone="yes"?><Relationships xmlns="http://schemas.openxmlformats.org/package/2006/relationships"></Relationships>
</file>

<file path=ppt/diagrams/_rels/drawing10.xml.rels><?xml version="1.0" encoding="UTF-8" standalone="yes"?><Relationships xmlns="http://schemas.openxmlformats.org/package/2006/relationships"></Relationships>
</file>

<file path=ppt/diagrams/_rels/drawing11.xml.rels><?xml version="1.0" encoding="UTF-8" standalone="yes"?><Relationships xmlns="http://schemas.openxmlformats.org/package/2006/relationships"><Relationship Id="rId1" Type="http://schemas.openxmlformats.org/officeDocument/2006/relationships/image" Target="../media/image9.png"/></Relationships>
</file>

<file path=ppt/diagrams/_rels/drawing12.xml.rels><?xml version="1.0" encoding="UTF-8" standalone="yes"?><Relationships xmlns="http://schemas.openxmlformats.org/package/2006/relationships"></Relationships>
</file>

<file path=ppt/diagrams/_rels/drawing13.xml.rels><?xml version="1.0" encoding="UTF-8" standalone="yes"?><Relationships xmlns="http://schemas.openxmlformats.org/package/2006/relationships"></Relationships>
</file>

<file path=ppt/diagrams/_rels/drawing14.xml.rels><?xml version="1.0" encoding="UTF-8" standalone="yes"?><Relationships xmlns="http://schemas.openxmlformats.org/package/2006/relationships"></Relationships>
</file>

<file path=ppt/diagrams/_rels/drawing15.xml.rels><?xml version="1.0" encoding="UTF-8" standalone="yes"?><Relationships xmlns="http://schemas.openxmlformats.org/package/2006/relationships"></Relationships>
</file>

<file path=ppt/diagrams/_rels/drawing2.xml.rels><?xml version="1.0" encoding="UTF-8" standalone="yes"?><Relationships xmlns="http://schemas.openxmlformats.org/package/2006/relationships"></Relationships>
</file>

<file path=ppt/diagrams/_rels/drawing3.xml.rels><?xml version="1.0" encoding="UTF-8" standalone="yes"?><Relationships xmlns="http://schemas.openxmlformats.org/package/2006/relationships"></Relationships>
</file>

<file path=ppt/diagrams/_rels/drawing4.xml.rels><?xml version="1.0" encoding="UTF-8" standalone="yes"?><Relationships xmlns="http://schemas.openxmlformats.org/package/2006/relationships"></Relationships>
</file>

<file path=ppt/diagrams/_rels/drawing5.xml.rels><?xml version="1.0" encoding="UTF-8" standalone="yes"?><Relationships xmlns="http://schemas.openxmlformats.org/package/2006/relationships"></Relationships>
</file>

<file path=ppt/diagrams/_rels/drawing6.xml.rels><?xml version="1.0" encoding="UTF-8" standalone="yes"?><Relationships xmlns="http://schemas.openxmlformats.org/package/2006/relationships"></Relationships>
</file>

<file path=ppt/diagrams/_rels/drawing7.xml.rels><?xml version="1.0" encoding="UTF-8" standalone="yes"?><Relationships xmlns="http://schemas.openxmlformats.org/package/2006/relationships"></Relationships>
</file>

<file path=ppt/diagrams/_rels/drawing8.xml.rels><?xml version="1.0" encoding="UTF-8" standalone="yes"?><Relationships xmlns="http://schemas.openxmlformats.org/package/2006/relationships"></Relationships>
</file>

<file path=ppt/diagrams/_rels/drawing9.xml.rels><?xml version="1.0" encoding="UTF-8" standalone="yes"?><Relationships xmlns="http://schemas.openxmlformats.org/package/2006/relationships"></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xmlns:r="http://schemas.openxmlformats.org/officeDocument/2006/relationships">
  <dgm:ptLst>
    <dgm:pt modelId="{CDC1DAFD-B154-F646-97CB-0ED844DCA0B7}" type="doc">
      <dgm:prSet loTypeId="urn:microsoft.com/office/officeart/2005/8/layout/vList2" loCatId="list" qsTypeId="urn:microsoft.com/office/officeart/2005/8/quickstyle/simple1" qsCatId="simple" csTypeId="urn:microsoft.com/office/officeart/2005/8/colors/accent1_2" csCatId="accent1" phldr="1"/>
      <dgm:spPr bwMode="auto"/>
      <dgm:t>
        <a:bodyPr/>
        <a:lstStyle/>
        <a:p>
          <a:pPr>
            <a:defRPr/>
          </a:pPr>
          <a:endParaRPr lang="de-DE"/>
        </a:p>
      </dgm:t>
    </dgm:pt>
    <dgm:pt modelId="{A812D69E-E1BA-1E4B-AD2F-A15040384C36}">
      <dgm:prSet phldrT="" custT="1"/>
      <dgm:spPr bwMode="auto"/>
      <dgm:t>
        <a:bodyPr/>
        <a:lstStyle/>
        <a:p>
          <a:pPr>
            <a:defRPr/>
          </a:pPr>
          <a:r>
            <a:rPr lang="de-DE" sz="2800" b="1"/>
            <a:t>Warum führen wir iPad-Klassen ein? </a:t>
          </a:r>
          <a:endParaRPr lang="de-DE" sz="2800"/>
        </a:p>
      </dgm:t>
    </dgm:pt>
    <dgm:pt modelId="{7DB8D7BF-F6F5-3048-AF31-C51D24BF8E77}" type="parTrans" cxnId="{5FE8CB89-016B-514D-9DF3-D154E37B9D66}">
      <dgm:prSet/>
      <dgm:spPr bwMode="auto"/>
      <dgm:t>
        <a:bodyPr/>
        <a:lstStyle/>
        <a:p>
          <a:pPr>
            <a:defRPr/>
          </a:pPr>
          <a:endParaRPr lang="de-DE"/>
        </a:p>
      </dgm:t>
    </dgm:pt>
    <dgm:pt modelId="{EF630A8E-0E58-D54F-B17B-9CF0D8955C43}" type="sibTrans" cxnId="{5FE8CB89-016B-514D-9DF3-D154E37B9D66}">
      <dgm:prSet/>
      <dgm:spPr bwMode="auto"/>
      <dgm:t>
        <a:bodyPr/>
        <a:lstStyle/>
        <a:p>
          <a:pPr>
            <a:defRPr/>
          </a:pPr>
          <a:endParaRPr lang="de-DE"/>
        </a:p>
      </dgm:t>
    </dgm:pt>
    <dgm:pt modelId="{2FAE5789-0BD1-DE44-A6E0-A74E086F8C1E}">
      <dgm:prSet phldrT="" custT="1"/>
      <dgm:spPr bwMode="auto"/>
      <dgm:t>
        <a:bodyPr/>
        <a:lstStyle/>
        <a:p>
          <a:pPr>
            <a:defRPr/>
          </a:pPr>
          <a:r>
            <a:rPr lang="de-DE" sz="2200"/>
            <a:t>Gesellschaftlicher Wandel</a:t>
          </a:r>
          <a:endParaRPr/>
        </a:p>
      </dgm:t>
    </dgm:pt>
    <dgm:pt modelId="{44C52454-6FB3-2440-882F-3B9B9C593D15}" type="parTrans" cxnId="{DAB28534-51EB-8945-B5DA-C5F678C9C758}">
      <dgm:prSet/>
      <dgm:spPr bwMode="auto"/>
      <dgm:t>
        <a:bodyPr/>
        <a:lstStyle/>
        <a:p>
          <a:pPr>
            <a:defRPr/>
          </a:pPr>
          <a:endParaRPr lang="de-DE"/>
        </a:p>
      </dgm:t>
    </dgm:pt>
    <dgm:pt modelId="{B4164CF0-9744-F341-BD54-6A6E89EC4FF7}" type="sibTrans" cxnId="{DAB28534-51EB-8945-B5DA-C5F678C9C758}">
      <dgm:prSet/>
      <dgm:spPr bwMode="auto"/>
      <dgm:t>
        <a:bodyPr/>
        <a:lstStyle/>
        <a:p>
          <a:pPr>
            <a:defRPr/>
          </a:pPr>
          <a:endParaRPr lang="de-DE"/>
        </a:p>
      </dgm:t>
    </dgm:pt>
    <dgm:pt modelId="{20729C4A-8C69-B846-83CF-B4415AF100FF}">
      <dgm:prSet phldrT="" custT="1"/>
      <dgm:spPr bwMode="auto"/>
      <dgm:t>
        <a:bodyPr/>
        <a:lstStyle/>
        <a:p>
          <a:pPr>
            <a:defRPr/>
          </a:pPr>
          <a:r>
            <a:rPr lang="de-DE" sz="2200"/>
            <a:t>Anpassung an die Lebenswirklichkeit der Schüler*innen</a:t>
          </a:r>
          <a:endParaRPr/>
        </a:p>
      </dgm:t>
    </dgm:pt>
    <dgm:pt modelId="{E4B86D23-1BE7-4048-8AB1-E5CA5649E216}" type="parTrans" cxnId="{FA0CFCD3-191F-A94A-A8C5-7F94C03785FD}">
      <dgm:prSet/>
      <dgm:spPr bwMode="auto"/>
      <dgm:t>
        <a:bodyPr/>
        <a:lstStyle/>
        <a:p>
          <a:pPr>
            <a:defRPr/>
          </a:pPr>
          <a:endParaRPr lang="de-DE"/>
        </a:p>
      </dgm:t>
    </dgm:pt>
    <dgm:pt modelId="{7B73B510-00EA-104B-91FD-A061EF8E86A2}" type="sibTrans" cxnId="{FA0CFCD3-191F-A94A-A8C5-7F94C03785FD}">
      <dgm:prSet/>
      <dgm:spPr bwMode="auto"/>
      <dgm:t>
        <a:bodyPr/>
        <a:lstStyle/>
        <a:p>
          <a:pPr>
            <a:defRPr/>
          </a:pPr>
          <a:endParaRPr lang="de-DE"/>
        </a:p>
      </dgm:t>
    </dgm:pt>
    <dgm:pt modelId="{D4A0D043-06A1-FD41-830B-4EE41E2AF351}">
      <dgm:prSet phldrT="" custT="1"/>
      <dgm:spPr bwMode="auto"/>
      <dgm:t>
        <a:bodyPr/>
        <a:lstStyle/>
        <a:p>
          <a:pPr>
            <a:defRPr/>
          </a:pPr>
          <a:r>
            <a:rPr lang="de-DE" sz="2200"/>
            <a:t>Mobile Endgeräte dominieren den Alltag</a:t>
          </a:r>
          <a:endParaRPr/>
        </a:p>
      </dgm:t>
    </dgm:pt>
    <dgm:pt modelId="{A9EEF46D-9FD8-2440-B67B-1CC003C7906A}" type="parTrans" cxnId="{39F9F968-844C-B944-A3B7-DBFC7C769B0C}">
      <dgm:prSet/>
      <dgm:spPr bwMode="auto"/>
      <dgm:t>
        <a:bodyPr/>
        <a:lstStyle/>
        <a:p>
          <a:pPr>
            <a:defRPr/>
          </a:pPr>
          <a:endParaRPr lang="de-DE"/>
        </a:p>
      </dgm:t>
    </dgm:pt>
    <dgm:pt modelId="{328D648F-22AE-DE48-BB92-DFDD5FF2E562}" type="sibTrans" cxnId="{39F9F968-844C-B944-A3B7-DBFC7C769B0C}">
      <dgm:prSet/>
      <dgm:spPr bwMode="auto"/>
      <dgm:t>
        <a:bodyPr/>
        <a:lstStyle/>
        <a:p>
          <a:pPr>
            <a:defRPr/>
          </a:pPr>
          <a:endParaRPr lang="de-DE"/>
        </a:p>
      </dgm:t>
    </dgm:pt>
    <dgm:pt modelId="{54405406-5DA6-F74C-9CBA-5201C0BD4DF0}">
      <dgm:prSet phldrT="" custT="1"/>
      <dgm:spPr bwMode="auto"/>
      <dgm:t>
        <a:bodyPr/>
        <a:lstStyle/>
        <a:p>
          <a:pPr>
            <a:defRPr/>
          </a:pPr>
          <a:r>
            <a:rPr lang="de-DE" sz="2200"/>
            <a:t>Internet besitzt große Bedeutung bei Recherchen</a:t>
          </a:r>
          <a:endParaRPr/>
        </a:p>
      </dgm:t>
    </dgm:pt>
    <dgm:pt modelId="{5130AAF3-677D-FF4F-A555-96422BF6ADBB}" type="parTrans" cxnId="{BB4F52A6-0DA7-314F-9DFA-8EC72E0FF690}">
      <dgm:prSet/>
      <dgm:spPr bwMode="auto"/>
      <dgm:t>
        <a:bodyPr/>
        <a:lstStyle/>
        <a:p>
          <a:pPr>
            <a:defRPr/>
          </a:pPr>
          <a:endParaRPr lang="de-DE"/>
        </a:p>
      </dgm:t>
    </dgm:pt>
    <dgm:pt modelId="{3CBCE56D-8FBC-D24B-AE4F-A3CE00193B2F}" type="sibTrans" cxnId="{BB4F52A6-0DA7-314F-9DFA-8EC72E0FF690}">
      <dgm:prSet/>
      <dgm:spPr bwMode="auto"/>
      <dgm:t>
        <a:bodyPr/>
        <a:lstStyle/>
        <a:p>
          <a:pPr>
            <a:defRPr/>
          </a:pPr>
          <a:endParaRPr lang="de-DE"/>
        </a:p>
      </dgm:t>
    </dgm:pt>
    <dgm:pt modelId="{FE2EC8D6-8A0D-9A48-9010-548445F43EC4}">
      <dgm:prSet phldrT="" custT="1"/>
      <dgm:spPr bwMode="auto"/>
      <dgm:t>
        <a:bodyPr/>
        <a:lstStyle/>
        <a:p>
          <a:pPr>
            <a:defRPr/>
          </a:pPr>
          <a:r>
            <a:rPr lang="de-DE" sz="2200"/>
            <a:t>Vorbereitung auf die Anforderungen der Studien- und Arbeitswelt.</a:t>
          </a:r>
          <a:endParaRPr/>
        </a:p>
      </dgm:t>
    </dgm:pt>
    <dgm:pt modelId="{733D4161-80E3-DA4F-AEA5-42F6ED2ABFAC}" type="parTrans" cxnId="{A3CE0A44-BB55-2A4F-BC5E-3375F3A47BD6}">
      <dgm:prSet/>
      <dgm:spPr bwMode="auto"/>
      <dgm:t>
        <a:bodyPr/>
        <a:lstStyle/>
        <a:p>
          <a:pPr>
            <a:defRPr/>
          </a:pPr>
          <a:endParaRPr lang="de-DE"/>
        </a:p>
      </dgm:t>
    </dgm:pt>
    <dgm:pt modelId="{AF9D2196-D8B5-C14D-997F-D47670AC8DFD}" type="sibTrans" cxnId="{A3CE0A44-BB55-2A4F-BC5E-3375F3A47BD6}">
      <dgm:prSet/>
      <dgm:spPr bwMode="auto"/>
      <dgm:t>
        <a:bodyPr/>
        <a:lstStyle/>
        <a:p>
          <a:pPr>
            <a:defRPr/>
          </a:pPr>
          <a:endParaRPr lang="de-DE"/>
        </a:p>
      </dgm:t>
    </dgm:pt>
    <dgm:pt modelId="{79FEDA72-ACCF-9241-8ED4-5FA06DDC29B5}">
      <dgm:prSet phldrT="" custT="1"/>
      <dgm:spPr bwMode="auto"/>
      <dgm:t>
        <a:bodyPr/>
        <a:lstStyle/>
        <a:p>
          <a:pPr>
            <a:defRPr/>
          </a:pPr>
          <a:r>
            <a:rPr lang="de-DE" sz="2800" b="1"/>
            <a:t>Warum führen wir sie schon in der 6. Klasse ein? </a:t>
          </a:r>
          <a:endParaRPr lang="de-DE" sz="2800"/>
        </a:p>
      </dgm:t>
    </dgm:pt>
    <dgm:pt modelId="{8BD07A79-4181-0F44-A1B8-E76DAB6DFF7F}" type="parTrans" cxnId="{293F72C6-73A1-6042-B0B6-B680F25FCBE2}">
      <dgm:prSet/>
      <dgm:spPr bwMode="auto"/>
      <dgm:t>
        <a:bodyPr/>
        <a:lstStyle/>
        <a:p>
          <a:pPr>
            <a:defRPr/>
          </a:pPr>
          <a:endParaRPr lang="de-DE"/>
        </a:p>
      </dgm:t>
    </dgm:pt>
    <dgm:pt modelId="{DE78C569-41C7-D246-B774-B7FE19FE4F86}" type="sibTrans" cxnId="{293F72C6-73A1-6042-B0B6-B680F25FCBE2}">
      <dgm:prSet/>
      <dgm:spPr bwMode="auto"/>
      <dgm:t>
        <a:bodyPr/>
        <a:lstStyle/>
        <a:p>
          <a:pPr>
            <a:defRPr/>
          </a:pPr>
          <a:endParaRPr lang="de-DE"/>
        </a:p>
      </dgm:t>
    </dgm:pt>
    <dgm:pt modelId="{62022128-4B50-3D4D-BE17-BC17B115A2CA}">
      <dgm:prSet phldrT="" custT="1"/>
      <dgm:spPr bwMode="auto"/>
      <dgm:t>
        <a:bodyPr/>
        <a:lstStyle/>
        <a:p>
          <a:pPr>
            <a:defRPr/>
          </a:pPr>
          <a:r>
            <a:rPr lang="de-DE" sz="2200"/>
            <a:t>Die Schüler*innen halten sich gut an Regeln und Absprachen </a:t>
          </a:r>
          <a:endParaRPr/>
        </a:p>
      </dgm:t>
    </dgm:pt>
    <dgm:pt modelId="{A9253BE5-4E59-9E4B-BDA4-7C93C6EBA369}" type="parTrans" cxnId="{7CE938F7-0839-034F-99AE-814DB70D972C}">
      <dgm:prSet/>
      <dgm:spPr bwMode="auto"/>
      <dgm:t>
        <a:bodyPr/>
        <a:lstStyle/>
        <a:p>
          <a:pPr>
            <a:defRPr/>
          </a:pPr>
          <a:endParaRPr lang="de-DE"/>
        </a:p>
      </dgm:t>
    </dgm:pt>
    <dgm:pt modelId="{044AF969-CF32-C344-A02B-CB3B8BD2CF39}" type="sibTrans" cxnId="{7CE938F7-0839-034F-99AE-814DB70D972C}">
      <dgm:prSet/>
      <dgm:spPr bwMode="auto"/>
      <dgm:t>
        <a:bodyPr/>
        <a:lstStyle/>
        <a:p>
          <a:pPr>
            <a:defRPr/>
          </a:pPr>
          <a:endParaRPr lang="de-DE"/>
        </a:p>
      </dgm:t>
    </dgm:pt>
    <dgm:pt modelId="{331BB4D9-C062-F44B-A3A2-566B458ABE9C}">
      <dgm:prSet phldrT="" custT="1"/>
      <dgm:spPr bwMode="auto"/>
      <dgm:t>
        <a:bodyPr/>
        <a:lstStyle/>
        <a:p>
          <a:pPr>
            <a:defRPr/>
          </a:pPr>
          <a:r>
            <a:rPr lang="de-DE" sz="2200"/>
            <a:t>Eingewöhnungsphase am WGG abgeschlossen </a:t>
          </a:r>
          <a:endParaRPr/>
        </a:p>
      </dgm:t>
    </dgm:pt>
    <dgm:pt modelId="{6A66B0E5-CB08-3B40-80A4-94275D945F0E}" type="parTrans" cxnId="{49AE3105-DABF-B847-A77D-97EE8CDC7751}">
      <dgm:prSet/>
      <dgm:spPr bwMode="auto"/>
      <dgm:t>
        <a:bodyPr/>
        <a:lstStyle/>
        <a:p>
          <a:pPr>
            <a:defRPr/>
          </a:pPr>
          <a:endParaRPr lang="de-DE"/>
        </a:p>
      </dgm:t>
    </dgm:pt>
    <dgm:pt modelId="{5DD31840-1BE9-A145-A8D9-AFA07C8D4F4B}" type="sibTrans" cxnId="{49AE3105-DABF-B847-A77D-97EE8CDC7751}">
      <dgm:prSet/>
      <dgm:spPr bwMode="auto"/>
      <dgm:t>
        <a:bodyPr/>
        <a:lstStyle/>
        <a:p>
          <a:pPr>
            <a:defRPr/>
          </a:pPr>
          <a:endParaRPr lang="de-DE"/>
        </a:p>
      </dgm:t>
    </dgm:pt>
    <dgm:pt modelId="{D0AA8090-71FC-3B4B-A672-394B6EDFAC8B}">
      <dgm:prSet phldrT="" custT="1"/>
      <dgm:spPr bwMode="auto"/>
      <dgm:t>
        <a:bodyPr/>
        <a:lstStyle/>
        <a:p>
          <a:pPr>
            <a:defRPr/>
          </a:pPr>
          <a:r>
            <a:rPr lang="de-DE" sz="2200"/>
            <a:t>gute Erfahrungen im letzten Jahr</a:t>
          </a:r>
          <a:endParaRPr/>
        </a:p>
      </dgm:t>
    </dgm:pt>
    <dgm:pt modelId="{DE947D85-977A-9443-9D38-811F0F9F0BE2}" type="parTrans" cxnId="{77750A05-2C68-4A46-92EB-70842AF13A04}">
      <dgm:prSet/>
      <dgm:spPr bwMode="auto"/>
      <dgm:t>
        <a:bodyPr/>
        <a:lstStyle/>
        <a:p>
          <a:pPr>
            <a:defRPr/>
          </a:pPr>
          <a:endParaRPr lang="de-DE"/>
        </a:p>
      </dgm:t>
    </dgm:pt>
    <dgm:pt modelId="{8FAE4636-951E-AE41-BDF5-EB8BC4A705F9}" type="sibTrans" cxnId="{77750A05-2C68-4A46-92EB-70842AF13A04}">
      <dgm:prSet/>
      <dgm:spPr bwMode="auto"/>
      <dgm:t>
        <a:bodyPr/>
        <a:lstStyle/>
        <a:p>
          <a:pPr>
            <a:defRPr/>
          </a:pPr>
          <a:endParaRPr lang="de-DE"/>
        </a:p>
      </dgm:t>
    </dgm:pt>
    <dgm:pt modelId="{22623389-3F1C-B645-AC85-ED0AE512ACAE}">
      <dgm:prSet phldrT="" custT="1"/>
      <dgm:spPr bwMode="auto"/>
      <dgm:t>
        <a:bodyPr/>
        <a:lstStyle/>
        <a:p>
          <a:pPr>
            <a:defRPr/>
          </a:pPr>
          <a:endParaRPr lang="de-DE" sz="2200"/>
        </a:p>
      </dgm:t>
    </dgm:pt>
    <dgm:pt modelId="{89AE15B8-F4B5-554E-B541-C3455687E66E}" type="parTrans" cxnId="{FBB0E479-702B-A046-8923-95CBC0C35C52}">
      <dgm:prSet/>
      <dgm:spPr bwMode="auto"/>
      <dgm:t>
        <a:bodyPr/>
        <a:lstStyle/>
        <a:p>
          <a:pPr>
            <a:defRPr/>
          </a:pPr>
          <a:endParaRPr lang="de-DE"/>
        </a:p>
      </dgm:t>
    </dgm:pt>
    <dgm:pt modelId="{618350A6-0442-384E-AC7B-F15CA31CD152}" type="sibTrans" cxnId="{FBB0E479-702B-A046-8923-95CBC0C35C52}">
      <dgm:prSet/>
      <dgm:spPr bwMode="auto"/>
      <dgm:t>
        <a:bodyPr/>
        <a:lstStyle/>
        <a:p>
          <a:pPr>
            <a:defRPr/>
          </a:pPr>
          <a:endParaRPr lang="de-DE"/>
        </a:p>
      </dgm:t>
    </dgm:pt>
    <dgm:pt modelId="{6B02D67C-D989-A94B-B1B6-2C7274BCBECB}">
      <dgm:prSet phldrT="" custT="1"/>
      <dgm:spPr bwMode="auto"/>
      <dgm:t>
        <a:bodyPr/>
        <a:lstStyle/>
        <a:p>
          <a:pPr>
            <a:defRPr/>
          </a:pPr>
          <a:endParaRPr lang="de-DE" sz="2200"/>
        </a:p>
      </dgm:t>
    </dgm:pt>
    <dgm:pt modelId="{29C72E82-C4EE-FC4E-8034-091D4C0C50D5}" type="parTrans" cxnId="{8C4BF810-5376-8E4E-9D2A-04ECEA88DBDB}">
      <dgm:prSet/>
      <dgm:spPr bwMode="auto"/>
      <dgm:t>
        <a:bodyPr/>
        <a:lstStyle/>
        <a:p>
          <a:pPr>
            <a:defRPr/>
          </a:pPr>
          <a:endParaRPr lang="de-DE"/>
        </a:p>
      </dgm:t>
    </dgm:pt>
    <dgm:pt modelId="{B8A165E9-8465-904D-9FEF-3B1AE8731C9C}" type="sibTrans" cxnId="{8C4BF810-5376-8E4E-9D2A-04ECEA88DBDB}">
      <dgm:prSet/>
      <dgm:spPr bwMode="auto"/>
      <dgm:t>
        <a:bodyPr/>
        <a:lstStyle/>
        <a:p>
          <a:pPr>
            <a:defRPr/>
          </a:pPr>
          <a:endParaRPr lang="de-DE"/>
        </a:p>
      </dgm:t>
    </dgm:pt>
    <dgm:pt modelId="{DF75FC54-E03E-2146-9F36-6F1CB7D7CA94}" type="pres">
      <dgm:prSet presAssocID="{CDC1DAFD-B154-F646-97CB-0ED844DCA0B7}" presName="linear" presStyleCnt="0">
        <dgm:presLayoutVars>
          <dgm:animLvl val="lvl"/>
          <dgm:resizeHandles val="exact"/>
        </dgm:presLayoutVars>
      </dgm:prSet>
      <dgm:spPr bwMode="auto"/>
    </dgm:pt>
    <dgm:pt modelId="{8D2FA676-4914-D94D-AEE6-CF072023F480}" type="pres">
      <dgm:prSet custScaleY="48238" presAssocID="{A812D69E-E1BA-1E4B-AD2F-A15040384C36}" presName="parentText" presStyleLbl="node1" presStyleIdx="0" presStyleCnt="2">
        <dgm:presLayoutVars>
          <dgm:chMax val="0"/>
          <dgm:bulletEnabled val="1"/>
        </dgm:presLayoutVars>
      </dgm:prSet>
      <dgm:spPr bwMode="auto"/>
    </dgm:pt>
    <dgm:pt modelId="{3DC8505E-C06C-964F-9E42-B9DADA37DBD3}" type="pres">
      <dgm:prSet presAssocID="{A812D69E-E1BA-1E4B-AD2F-A15040384C36}" presName="childText" presStyleLbl="revTx" presStyleIdx="0" presStyleCnt="2">
        <dgm:presLayoutVars>
          <dgm:bulletEnabled val="1"/>
        </dgm:presLayoutVars>
      </dgm:prSet>
      <dgm:spPr bwMode="auto"/>
    </dgm:pt>
    <dgm:pt modelId="{9ED8A145-8686-2348-B1D6-8FFC8360588D}" type="pres">
      <dgm:prSet custScaleY="48238" presAssocID="{79FEDA72-ACCF-9241-8ED4-5FA06DDC29B5}" presName="parentText" presStyleLbl="node1" presStyleIdx="1" presStyleCnt="2">
        <dgm:presLayoutVars>
          <dgm:chMax val="0"/>
          <dgm:bulletEnabled val="1"/>
        </dgm:presLayoutVars>
      </dgm:prSet>
      <dgm:spPr bwMode="auto"/>
    </dgm:pt>
    <dgm:pt modelId="{16262CAB-C99E-FA44-889D-7243CCBC75F1}" type="pres">
      <dgm:prSet presAssocID="{79FEDA72-ACCF-9241-8ED4-5FA06DDC29B5}" presName="childText" presStyleLbl="revTx" presStyleIdx="1" presStyleCnt="2">
        <dgm:presLayoutVars>
          <dgm:bulletEnabled val="1"/>
        </dgm:presLayoutVars>
      </dgm:prSet>
      <dgm:spPr bwMode="auto"/>
    </dgm:pt>
  </dgm:ptLst>
  <dgm:cxnLst>
    <dgm:cxn modelId="{77750A05-2C68-4A46-92EB-70842AF13A04}" srcId="{79FEDA72-ACCF-9241-8ED4-5FA06DDC29B5}" destId="{D0AA8090-71FC-3B4B-A672-394B6EDFAC8B}" srcOrd="2" destOrd="0" parTransId="{DE947D85-977A-9443-9D38-811F0F9F0BE2}" sibTransId="{8FAE4636-951E-AE41-BDF5-EB8BC4A705F9}"/>
    <dgm:cxn modelId="{49AE3105-DABF-B847-A77D-97EE8CDC7751}" srcId="{79FEDA72-ACCF-9241-8ED4-5FA06DDC29B5}" destId="{331BB4D9-C062-F44B-A3A2-566B458ABE9C}" srcOrd="1" destOrd="0" parTransId="{6A66B0E5-CB08-3B40-80A4-94275D945F0E}" sibTransId="{5DD31840-1BE9-A145-A8D9-AFA07C8D4F4B}"/>
    <dgm:cxn modelId="{8C4BF810-5376-8E4E-9D2A-04ECEA88DBDB}" srcId="{A812D69E-E1BA-1E4B-AD2F-A15040384C36}" destId="{6B02D67C-D989-A94B-B1B6-2C7274BCBECB}" srcOrd="6" destOrd="0" parTransId="{29C72E82-C4EE-FC4E-8034-091D4C0C50D5}" sibTransId="{B8A165E9-8465-904D-9FEF-3B1AE8731C9C}"/>
    <dgm:cxn modelId="{35D2EE1F-8FDD-3748-88C6-9DA912425355}" type="presOf" srcId="{22623389-3F1C-B645-AC85-ED0AE512ACAE}" destId="{3DC8505E-C06C-964F-9E42-B9DADA37DBD3}" srcOrd="0" destOrd="5" presId="urn:microsoft.com/office/officeart/2005/8/layout/vList2"/>
    <dgm:cxn modelId="{1A4EF920-85F2-3D42-973C-E4B2DC8918FF}" type="presOf" srcId="{6B02D67C-D989-A94B-B1B6-2C7274BCBECB}" destId="{3DC8505E-C06C-964F-9E42-B9DADA37DBD3}" srcOrd="0" destOrd="6" presId="urn:microsoft.com/office/officeart/2005/8/layout/vList2"/>
    <dgm:cxn modelId="{A0771621-A549-F546-A40E-BA17E58DE448}" type="presOf" srcId="{2FAE5789-0BD1-DE44-A6E0-A74E086F8C1E}" destId="{3DC8505E-C06C-964F-9E42-B9DADA37DBD3}" srcOrd="0" destOrd="0" presId="urn:microsoft.com/office/officeart/2005/8/layout/vList2"/>
    <dgm:cxn modelId="{0A512D23-F4E9-714D-B478-AB628CB266EE}" type="presOf" srcId="{FE2EC8D6-8A0D-9A48-9010-548445F43EC4}" destId="{3DC8505E-C06C-964F-9E42-B9DADA37DBD3}" srcOrd="0" destOrd="4" presId="urn:microsoft.com/office/officeart/2005/8/layout/vList2"/>
    <dgm:cxn modelId="{CE610A33-02AC-F84F-8681-412B24D02CB2}" type="presOf" srcId="{CDC1DAFD-B154-F646-97CB-0ED844DCA0B7}" destId="{DF75FC54-E03E-2146-9F36-6F1CB7D7CA94}" srcOrd="0" destOrd="0" presId="urn:microsoft.com/office/officeart/2005/8/layout/vList2"/>
    <dgm:cxn modelId="{DAB28534-51EB-8945-B5DA-C5F678C9C758}" srcId="{A812D69E-E1BA-1E4B-AD2F-A15040384C36}" destId="{2FAE5789-0BD1-DE44-A6E0-A74E086F8C1E}" srcOrd="0" destOrd="0" parTransId="{44C52454-6FB3-2440-882F-3B9B9C593D15}" sibTransId="{B4164CF0-9744-F341-BD54-6A6E89EC4FF7}"/>
    <dgm:cxn modelId="{92E2EB3B-7D49-374F-9612-D060D1C4AB5E}" type="presOf" srcId="{D4A0D043-06A1-FD41-830B-4EE41E2AF351}" destId="{3DC8505E-C06C-964F-9E42-B9DADA37DBD3}" srcOrd="0" destOrd="2" presId="urn:microsoft.com/office/officeart/2005/8/layout/vList2"/>
    <dgm:cxn modelId="{A3CE0A44-BB55-2A4F-BC5E-3375F3A47BD6}" srcId="{A812D69E-E1BA-1E4B-AD2F-A15040384C36}" destId="{FE2EC8D6-8A0D-9A48-9010-548445F43EC4}" srcOrd="4" destOrd="0" parTransId="{733D4161-80E3-DA4F-AEA5-42F6ED2ABFAC}" sibTransId="{AF9D2196-D8B5-C14D-997F-D47670AC8DFD}"/>
    <dgm:cxn modelId="{8F91D94A-59ED-414A-8E5C-1E7D2174A0DB}" type="presOf" srcId="{331BB4D9-C062-F44B-A3A2-566B458ABE9C}" destId="{16262CAB-C99E-FA44-889D-7243CCBC75F1}" srcOrd="0" destOrd="1" presId="urn:microsoft.com/office/officeart/2005/8/layout/vList2"/>
    <dgm:cxn modelId="{ACCC3F5C-5C71-EB4C-AB20-662C1F01F8E4}" type="presOf" srcId="{D0AA8090-71FC-3B4B-A672-394B6EDFAC8B}" destId="{16262CAB-C99E-FA44-889D-7243CCBC75F1}" srcOrd="0" destOrd="2" presId="urn:microsoft.com/office/officeart/2005/8/layout/vList2"/>
    <dgm:cxn modelId="{D9DBDC62-6F32-8241-A91B-0D4B3D69E99D}" type="presOf" srcId="{79FEDA72-ACCF-9241-8ED4-5FA06DDC29B5}" destId="{9ED8A145-8686-2348-B1D6-8FFC8360588D}" srcOrd="0" destOrd="0" presId="urn:microsoft.com/office/officeart/2005/8/layout/vList2"/>
    <dgm:cxn modelId="{39F9F968-844C-B944-A3B7-DBFC7C769B0C}" srcId="{A812D69E-E1BA-1E4B-AD2F-A15040384C36}" destId="{D4A0D043-06A1-FD41-830B-4EE41E2AF351}" srcOrd="2" destOrd="0" parTransId="{A9EEF46D-9FD8-2440-B67B-1CC003C7906A}" sibTransId="{328D648F-22AE-DE48-BB92-DFDD5FF2E562}"/>
    <dgm:cxn modelId="{FBB0E479-702B-A046-8923-95CBC0C35C52}" srcId="{A812D69E-E1BA-1E4B-AD2F-A15040384C36}" destId="{22623389-3F1C-B645-AC85-ED0AE512ACAE}" srcOrd="5" destOrd="0" parTransId="{89AE15B8-F4B5-554E-B541-C3455687E66E}" sibTransId="{618350A6-0442-384E-AC7B-F15CA31CD152}"/>
    <dgm:cxn modelId="{9D47DE87-3AA2-8E49-8ED9-827E8F51587B}" type="presOf" srcId="{A812D69E-E1BA-1E4B-AD2F-A15040384C36}" destId="{8D2FA676-4914-D94D-AEE6-CF072023F480}" srcOrd="0" destOrd="0" presId="urn:microsoft.com/office/officeart/2005/8/layout/vList2"/>
    <dgm:cxn modelId="{5FE8CB89-016B-514D-9DF3-D154E37B9D66}" srcId="{CDC1DAFD-B154-F646-97CB-0ED844DCA0B7}" destId="{A812D69E-E1BA-1E4B-AD2F-A15040384C36}" srcOrd="0" destOrd="0" parTransId="{7DB8D7BF-F6F5-3048-AF31-C51D24BF8E77}" sibTransId="{EF630A8E-0E58-D54F-B17B-9CF0D8955C43}"/>
    <dgm:cxn modelId="{A9AD3B8D-1482-9446-B54C-3CC08F010CF9}" type="presOf" srcId="{54405406-5DA6-F74C-9CBA-5201C0BD4DF0}" destId="{3DC8505E-C06C-964F-9E42-B9DADA37DBD3}" srcOrd="0" destOrd="3" presId="urn:microsoft.com/office/officeart/2005/8/layout/vList2"/>
    <dgm:cxn modelId="{BB4F52A6-0DA7-314F-9DFA-8EC72E0FF690}" srcId="{A812D69E-E1BA-1E4B-AD2F-A15040384C36}" destId="{54405406-5DA6-F74C-9CBA-5201C0BD4DF0}" srcOrd="3" destOrd="0" parTransId="{5130AAF3-677D-FF4F-A555-96422BF6ADBB}" sibTransId="{3CBCE56D-8FBC-D24B-AE4F-A3CE00193B2F}"/>
    <dgm:cxn modelId="{293F72C6-73A1-6042-B0B6-B680F25FCBE2}" srcId="{CDC1DAFD-B154-F646-97CB-0ED844DCA0B7}" destId="{79FEDA72-ACCF-9241-8ED4-5FA06DDC29B5}" srcOrd="1" destOrd="0" parTransId="{8BD07A79-4181-0F44-A1B8-E76DAB6DFF7F}" sibTransId="{DE78C569-41C7-D246-B774-B7FE19FE4F86}"/>
    <dgm:cxn modelId="{FA0CFCD3-191F-A94A-A8C5-7F94C03785FD}" srcId="{A812D69E-E1BA-1E4B-AD2F-A15040384C36}" destId="{20729C4A-8C69-B846-83CF-B4415AF100FF}" srcOrd="1" destOrd="0" parTransId="{E4B86D23-1BE7-4048-8AB1-E5CA5649E216}" sibTransId="{7B73B510-00EA-104B-91FD-A061EF8E86A2}"/>
    <dgm:cxn modelId="{A292D3DC-DA0B-174B-B255-C59C12D2E2BF}" type="presOf" srcId="{20729C4A-8C69-B846-83CF-B4415AF100FF}" destId="{3DC8505E-C06C-964F-9E42-B9DADA37DBD3}" srcOrd="0" destOrd="1" presId="urn:microsoft.com/office/officeart/2005/8/layout/vList2"/>
    <dgm:cxn modelId="{B4013ADD-647B-DF42-A4D5-EE9CF402D1AF}" type="presOf" srcId="{62022128-4B50-3D4D-BE17-BC17B115A2CA}" destId="{16262CAB-C99E-FA44-889D-7243CCBC75F1}" srcOrd="0" destOrd="0" presId="urn:microsoft.com/office/officeart/2005/8/layout/vList2"/>
    <dgm:cxn modelId="{7CE938F7-0839-034F-99AE-814DB70D972C}" srcId="{79FEDA72-ACCF-9241-8ED4-5FA06DDC29B5}" destId="{62022128-4B50-3D4D-BE17-BC17B115A2CA}" srcOrd="0" destOrd="0" parTransId="{A9253BE5-4E59-9E4B-BDA4-7C93C6EBA369}" sibTransId="{044AF969-CF32-C344-A02B-CB3B8BD2CF39}"/>
    <dgm:cxn modelId="{226D1659-7E6C-AB42-9414-2BE8AB129377}" type="presParOf" srcId="{DF75FC54-E03E-2146-9F36-6F1CB7D7CA94}" destId="{8D2FA676-4914-D94D-AEE6-CF072023F480}" srcOrd="0" destOrd="0" presId="urn:microsoft.com/office/officeart/2005/8/layout/vList2"/>
    <dgm:cxn modelId="{C1E12B85-3D75-784C-8256-7CB5AF4A20D8}" type="presParOf" srcId="{DF75FC54-E03E-2146-9F36-6F1CB7D7CA94}" destId="{3DC8505E-C06C-964F-9E42-B9DADA37DBD3}" srcOrd="1" destOrd="0" presId="urn:microsoft.com/office/officeart/2005/8/layout/vList2"/>
    <dgm:cxn modelId="{59CA1AEF-A683-FE41-AA2D-619157C941CC}" type="presParOf" srcId="{DF75FC54-E03E-2146-9F36-6F1CB7D7CA94}" destId="{9ED8A145-8686-2348-B1D6-8FFC8360588D}" srcOrd="2" destOrd="0" presId="urn:microsoft.com/office/officeart/2005/8/layout/vList2"/>
    <dgm:cxn modelId="{B6827B89-FB12-1B4C-9AE1-23C358A13C95}" type="presParOf" srcId="{DF75FC54-E03E-2146-9F36-6F1CB7D7CA94}" destId="{16262CAB-C99E-FA44-889D-7243CCBC75F1}" srcOrd="3" destOrd="0" presId="urn:microsoft.com/office/officeart/2005/8/layout/vList2"/>
  </dgm:cxnLst>
  <dgm:bg/>
  <dgm:whole/>
  <dgm:extLst>
    <a:ext uri="http://schemas.microsoft.com/office/drawing/2008/diagram">
      <dsp:dataModelExt xmlns:dsp="http://schemas.microsoft.com/office/drawing/2008/diagram" relId="rId3" minVer="http://schemas.openxmlformats.org/drawingml/2006/diagram"/>
    </a:ext>
  </dgm:extLst>
</dgm:dataModel>
</file>

<file path=ppt/diagrams/data10.xml><?xml version="1.0" encoding="utf-8"?>
<dgm:dataModel xmlns:dgm="http://schemas.openxmlformats.org/drawingml/2006/diagram" xmlns:a="http://schemas.openxmlformats.org/drawingml/2006/main" xmlns:r="http://schemas.openxmlformats.org/officeDocument/2006/relationships">
  <dgm:ptLst>
    <dgm:pt modelId="{85B9C4D9-0594-E347-8FEB-EF7F8654F2DA}" type="doc">
      <dgm:prSet loTypeId="urn:microsoft.com/office/officeart/2005/8/layout/vList2" loCatId="list" qsTypeId="urn:microsoft.com/office/officeart/2005/8/quickstyle/simple1" qsCatId="simple" csTypeId="urn:microsoft.com/office/officeart/2005/8/colors/accent1_2" csCatId="accent1" phldr="1"/>
      <dgm:spPr bwMode="auto"/>
      <dgm:t>
        <a:bodyPr/>
        <a:lstStyle/>
        <a:p>
          <a:pPr>
            <a:defRPr/>
          </a:pPr>
          <a:endParaRPr lang="de-DE"/>
        </a:p>
      </dgm:t>
    </dgm:pt>
    <dgm:pt modelId="{A0EE4D69-F3F0-694C-B0E8-05733CC73FF8}">
      <dgm:prSet phldrT="" custT="1"/>
      <dgm:spPr bwMode="auto"/>
      <dgm:t>
        <a:bodyPr/>
        <a:lstStyle/>
        <a:p>
          <a:pPr>
            <a:defRPr/>
          </a:pPr>
          <a:r>
            <a:rPr lang="de-DE" sz="2800" b="1"/>
            <a:t>Organisatorisches </a:t>
          </a:r>
          <a:endParaRPr lang="de-DE" sz="2800"/>
        </a:p>
      </dgm:t>
    </dgm:pt>
    <dgm:pt modelId="{EE923536-3F8C-094B-A0F6-EFCF9F793AFF}" type="parTrans" cxnId="{7DBF8CF1-82EA-384D-8E24-9F4A0BA61D73}">
      <dgm:prSet/>
      <dgm:spPr bwMode="auto"/>
      <dgm:t>
        <a:bodyPr/>
        <a:lstStyle/>
        <a:p>
          <a:pPr>
            <a:defRPr/>
          </a:pPr>
          <a:endParaRPr lang="de-DE" sz="2800"/>
        </a:p>
      </dgm:t>
    </dgm:pt>
    <dgm:pt modelId="{85491DEA-2AC6-0245-A9EF-E5C3C6EEE304}" type="sibTrans" cxnId="{7DBF8CF1-82EA-384D-8E24-9F4A0BA61D73}">
      <dgm:prSet/>
      <dgm:spPr bwMode="auto"/>
      <dgm:t>
        <a:bodyPr/>
        <a:lstStyle/>
        <a:p>
          <a:pPr>
            <a:defRPr/>
          </a:pPr>
          <a:endParaRPr lang="de-DE" sz="2800"/>
        </a:p>
      </dgm:t>
    </dgm:pt>
    <dgm:pt modelId="{D52C7BF8-0D29-EB4C-AD21-DE7D2B4644CB}" type="pres">
      <dgm:prSet presAssocID="{85B9C4D9-0594-E347-8FEB-EF7F8654F2DA}" presName="linear" presStyleCnt="0">
        <dgm:presLayoutVars>
          <dgm:animLvl val="lvl"/>
          <dgm:resizeHandles val="exact"/>
        </dgm:presLayoutVars>
      </dgm:prSet>
      <dgm:spPr bwMode="auto"/>
    </dgm:pt>
    <dgm:pt modelId="{81817BDB-063F-C146-8838-CC72F7BBD6F3}" type="pres">
      <dgm:prSet custScaleY="69371" presAssocID="{A0EE4D69-F3F0-694C-B0E8-05733CC73FF8}" presName="parentText" presStyleLbl="node1" presStyleIdx="0" presStyleCnt="1">
        <dgm:presLayoutVars>
          <dgm:chMax val="0"/>
          <dgm:bulletEnabled val="1"/>
        </dgm:presLayoutVars>
      </dgm:prSet>
      <dgm:spPr bwMode="auto"/>
    </dgm:pt>
  </dgm:ptLst>
  <dgm:cxnLst>
    <dgm:cxn modelId="{60978700-5C32-EF43-98E4-2B30D940DEA0}" type="presOf" srcId="{85B9C4D9-0594-E347-8FEB-EF7F8654F2DA}" destId="{D52C7BF8-0D29-EB4C-AD21-DE7D2B4644CB}" srcOrd="0" destOrd="0" presId="urn:microsoft.com/office/officeart/2005/8/layout/vList2"/>
    <dgm:cxn modelId="{EFA944CE-0DE2-E647-AF33-E6395B26C795}" type="presOf" srcId="{A0EE4D69-F3F0-694C-B0E8-05733CC73FF8}" destId="{81817BDB-063F-C146-8838-CC72F7BBD6F3}" srcOrd="0" destOrd="0" presId="urn:microsoft.com/office/officeart/2005/8/layout/vList2"/>
    <dgm:cxn modelId="{7DBF8CF1-82EA-384D-8E24-9F4A0BA61D73}" srcId="{85B9C4D9-0594-E347-8FEB-EF7F8654F2DA}" destId="{A0EE4D69-F3F0-694C-B0E8-05733CC73FF8}" srcOrd="0" destOrd="0" parTransId="{EE923536-3F8C-094B-A0F6-EFCF9F793AFF}" sibTransId="{85491DEA-2AC6-0245-A9EF-E5C3C6EEE304}"/>
    <dgm:cxn modelId="{24145985-5FEB-1E48-AEFC-F5E888BB439D}" type="presParOf" srcId="{D52C7BF8-0D29-EB4C-AD21-DE7D2B4644CB}" destId="{81817BDB-063F-C146-8838-CC72F7BBD6F3}" srcOrd="0" destOrd="0" presId="urn:microsoft.com/office/officeart/2005/8/layout/vList2"/>
  </dgm:cxnLst>
  <dgm:bg/>
  <dgm:whole/>
  <dgm:extLst>
    <a:ext uri="http://schemas.microsoft.com/office/drawing/2008/diagram">
      <dsp:dataModelExt xmlns:dsp="http://schemas.microsoft.com/office/drawing/2008/diagram" relId="rId3" minVer="http://schemas.openxmlformats.org/drawingml/2006/diagram"/>
    </a:ext>
  </dgm:extLst>
</dgm:dataModel>
</file>

<file path=ppt/diagrams/data11.xml><?xml version="1.0" encoding="utf-8"?>
<dgm:dataModel xmlns:dgm="http://schemas.openxmlformats.org/drawingml/2006/diagram" xmlns:a="http://schemas.openxmlformats.org/drawingml/2006/main" xmlns:r="http://schemas.openxmlformats.org/officeDocument/2006/relationships">
  <dgm:ptLst>
    <dgm:pt modelId="{98E8BBE1-2B6B-BE4C-B9DF-B08CC01E0D2D}" type="doc">
      <dgm:prSet loTypeId="urn:microsoft.com/office/officeart/2008/layout/PictureStrips" loCatId="list" qsTypeId="urn:microsoft.com/office/officeart/2005/8/quickstyle/simple1" qsCatId="simple" csTypeId="urn:microsoft.com/office/officeart/2005/8/colors/accent1_2" csCatId="accent1" phldr="1"/>
      <dgm:spPr bwMode="auto"/>
      <dgm:t>
        <a:bodyPr/>
        <a:lstStyle/>
        <a:p>
          <a:pPr>
            <a:defRPr/>
          </a:pPr>
          <a:endParaRPr lang="de-DE"/>
        </a:p>
      </dgm:t>
    </dgm:pt>
    <dgm:pt modelId="{2F67C12A-2DFF-3047-A1DD-1A5C397FA3E0}">
      <dgm:prSet phldrT="" custT="1"/>
      <dgm:spPr bwMode="auto"/>
      <dgm:t>
        <a:bodyPr/>
        <a:lstStyle/>
        <a:p>
          <a:pPr>
            <a:defRPr/>
          </a:pPr>
          <a:r>
            <a:rPr lang="de-DE" sz="2000"/>
            <a:t>Zentral Verwaltet</a:t>
          </a:r>
          <a:endParaRPr/>
        </a:p>
      </dgm:t>
    </dgm:pt>
    <dgm:pt modelId="{D7A23FF5-C02F-F249-A9DA-EC02A19D8483}" type="parTrans" cxnId="{3BF6FDE4-F431-4D4C-AA36-F3152A522DDF}">
      <dgm:prSet/>
      <dgm:spPr bwMode="auto"/>
      <dgm:t>
        <a:bodyPr/>
        <a:lstStyle/>
        <a:p>
          <a:pPr>
            <a:defRPr/>
          </a:pPr>
          <a:endParaRPr lang="de-DE"/>
        </a:p>
      </dgm:t>
    </dgm:pt>
    <dgm:pt modelId="{4E73CD2E-6CBE-E04A-B0A6-036BB9BDD298}" type="sibTrans" cxnId="{3BF6FDE4-F431-4D4C-AA36-F3152A522DDF}">
      <dgm:prSet/>
      <dgm:spPr bwMode="auto"/>
      <dgm:t>
        <a:bodyPr/>
        <a:lstStyle/>
        <a:p>
          <a:pPr>
            <a:defRPr/>
          </a:pPr>
          <a:endParaRPr lang="de-DE"/>
        </a:p>
      </dgm:t>
    </dgm:pt>
    <dgm:pt modelId="{B4ED216D-26A9-6042-99F5-AD997BCCAB3A}">
      <dgm:prSet phldrT="" custT="1"/>
      <dgm:spPr bwMode="auto"/>
      <dgm:t>
        <a:bodyPr/>
        <a:lstStyle/>
        <a:p>
          <a:pPr>
            <a:defRPr/>
          </a:pPr>
          <a:r>
            <a:rPr lang="de-DE" sz="1600"/>
            <a:t>Leihgabe</a:t>
          </a:r>
          <a:endParaRPr/>
        </a:p>
      </dgm:t>
    </dgm:pt>
    <dgm:pt modelId="{96ADA294-FE67-A849-A666-D00DDE927F15}" type="parTrans" cxnId="{ADA263D2-EC3F-E043-91C1-879CEE50E3D7}">
      <dgm:prSet/>
      <dgm:spPr bwMode="auto"/>
      <dgm:t>
        <a:bodyPr/>
        <a:lstStyle/>
        <a:p>
          <a:pPr>
            <a:defRPr/>
          </a:pPr>
          <a:endParaRPr lang="de-DE"/>
        </a:p>
      </dgm:t>
    </dgm:pt>
    <dgm:pt modelId="{50126FB4-D353-F94C-B7A6-9C8573770EF3}" type="sibTrans" cxnId="{ADA263D2-EC3F-E043-91C1-879CEE50E3D7}">
      <dgm:prSet/>
      <dgm:spPr bwMode="auto"/>
      <dgm:t>
        <a:bodyPr/>
        <a:lstStyle/>
        <a:p>
          <a:pPr>
            <a:defRPr/>
          </a:pPr>
          <a:endParaRPr lang="de-DE"/>
        </a:p>
      </dgm:t>
    </dgm:pt>
    <dgm:pt modelId="{CD28FC0F-3616-D343-AF2A-C27E55A8E733}">
      <dgm:prSet phldrT="" custT="1"/>
      <dgm:spPr bwMode="auto"/>
      <dgm:t>
        <a:bodyPr/>
        <a:lstStyle/>
        <a:p>
          <a:pPr>
            <a:defRPr/>
          </a:pPr>
          <a:r>
            <a:rPr lang="de-DE" sz="1600"/>
            <a:t>Keine Apple ID nötig </a:t>
          </a:r>
          <a:endParaRPr/>
        </a:p>
      </dgm:t>
    </dgm:pt>
    <dgm:pt modelId="{17B79B5E-B872-D844-A117-D1F00416BC2D}" type="parTrans" cxnId="{A1DA7416-847E-4E4E-91B5-53E06CC4DA48}">
      <dgm:prSet/>
      <dgm:spPr bwMode="auto"/>
      <dgm:t>
        <a:bodyPr/>
        <a:lstStyle/>
        <a:p>
          <a:pPr>
            <a:defRPr/>
          </a:pPr>
          <a:endParaRPr lang="de-DE"/>
        </a:p>
      </dgm:t>
    </dgm:pt>
    <dgm:pt modelId="{5B9578D1-785D-0045-BA2F-1C087F48A1AB}" type="sibTrans" cxnId="{A1DA7416-847E-4E4E-91B5-53E06CC4DA48}">
      <dgm:prSet/>
      <dgm:spPr bwMode="auto"/>
      <dgm:t>
        <a:bodyPr/>
        <a:lstStyle/>
        <a:p>
          <a:pPr>
            <a:defRPr/>
          </a:pPr>
          <a:endParaRPr lang="de-DE"/>
        </a:p>
      </dgm:t>
    </dgm:pt>
    <dgm:pt modelId="{8A4441B8-A953-4A40-93E3-4A71122AC644}">
      <dgm:prSet phldrT="" custT="1"/>
      <dgm:spPr bwMode="auto"/>
      <dgm:t>
        <a:bodyPr/>
        <a:lstStyle/>
        <a:p>
          <a:pPr>
            <a:defRPr/>
          </a:pPr>
          <a:r>
            <a:rPr lang="de-DE" sz="2000"/>
            <a:t>Schüler*innen erhalten </a:t>
          </a:r>
          <a:endParaRPr/>
        </a:p>
      </dgm:t>
    </dgm:pt>
    <dgm:pt modelId="{A516E7DA-C8EB-764C-97DA-5D61B28206BC}" type="parTrans" cxnId="{868B69C1-20D7-1542-85EB-E23382FAEE4C}">
      <dgm:prSet/>
      <dgm:spPr bwMode="auto"/>
      <dgm:t>
        <a:bodyPr/>
        <a:lstStyle/>
        <a:p>
          <a:pPr>
            <a:defRPr/>
          </a:pPr>
          <a:endParaRPr lang="de-DE"/>
        </a:p>
      </dgm:t>
    </dgm:pt>
    <dgm:pt modelId="{00A628EB-DA33-7644-B0DB-9BF4767DC028}" type="sibTrans" cxnId="{868B69C1-20D7-1542-85EB-E23382FAEE4C}">
      <dgm:prSet/>
      <dgm:spPr bwMode="auto"/>
      <dgm:t>
        <a:bodyPr/>
        <a:lstStyle/>
        <a:p>
          <a:pPr>
            <a:defRPr/>
          </a:pPr>
          <a:endParaRPr lang="de-DE"/>
        </a:p>
      </dgm:t>
    </dgm:pt>
    <dgm:pt modelId="{67F1A380-484C-2B4B-91B9-40C6653E3501}">
      <dgm:prSet phldrT="" custT="1"/>
      <dgm:spPr bwMode="auto"/>
      <dgm:t>
        <a:bodyPr/>
        <a:lstStyle/>
        <a:p>
          <a:pPr>
            <a:defRPr/>
          </a:pPr>
          <a:r>
            <a:rPr lang="de-DE" sz="1600"/>
            <a:t>iPad (8. Generation)</a:t>
          </a:r>
          <a:endParaRPr/>
        </a:p>
      </dgm:t>
    </dgm:pt>
    <dgm:pt modelId="{F332EFAD-20F8-E245-BD61-18BC304111E7}" type="parTrans" cxnId="{4B89D050-B5C4-3040-A526-14586DBF238D}">
      <dgm:prSet/>
      <dgm:spPr bwMode="auto"/>
      <dgm:t>
        <a:bodyPr/>
        <a:lstStyle/>
        <a:p>
          <a:pPr>
            <a:defRPr/>
          </a:pPr>
          <a:endParaRPr lang="de-DE"/>
        </a:p>
      </dgm:t>
    </dgm:pt>
    <dgm:pt modelId="{33D3B557-0E12-BA49-B482-8259C0494EFC}" type="sibTrans" cxnId="{4B89D050-B5C4-3040-A526-14586DBF238D}">
      <dgm:prSet/>
      <dgm:spPr bwMode="auto"/>
      <dgm:t>
        <a:bodyPr/>
        <a:lstStyle/>
        <a:p>
          <a:pPr>
            <a:defRPr/>
          </a:pPr>
          <a:endParaRPr lang="de-DE"/>
        </a:p>
      </dgm:t>
    </dgm:pt>
    <dgm:pt modelId="{5A3217FD-0CE3-1D40-A276-6ABD4B7DFDB5}">
      <dgm:prSet phldrT="" custT="1"/>
      <dgm:spPr bwMode="auto"/>
      <dgm:t>
        <a:bodyPr/>
        <a:lstStyle/>
        <a:p>
          <a:pPr>
            <a:defRPr/>
          </a:pPr>
          <a:r>
            <a:rPr lang="de-DE" sz="1600"/>
            <a:t>Apple Pencil (1. Generation) </a:t>
          </a:r>
          <a:endParaRPr/>
        </a:p>
      </dgm:t>
    </dgm:pt>
    <dgm:pt modelId="{BA498866-C837-334E-B871-C7355BC47005}" type="parTrans" cxnId="{8BBEBBED-C9D1-7647-9B81-DD71A8312CF9}">
      <dgm:prSet/>
      <dgm:spPr bwMode="auto"/>
      <dgm:t>
        <a:bodyPr/>
        <a:lstStyle/>
        <a:p>
          <a:pPr>
            <a:defRPr/>
          </a:pPr>
          <a:endParaRPr lang="de-DE"/>
        </a:p>
      </dgm:t>
    </dgm:pt>
    <dgm:pt modelId="{02F0BAE3-5A4D-9E4F-B089-353A959AED31}" type="sibTrans" cxnId="{8BBEBBED-C9D1-7647-9B81-DD71A8312CF9}">
      <dgm:prSet/>
      <dgm:spPr bwMode="auto"/>
      <dgm:t>
        <a:bodyPr/>
        <a:lstStyle/>
        <a:p>
          <a:pPr>
            <a:defRPr/>
          </a:pPr>
          <a:endParaRPr lang="de-DE"/>
        </a:p>
      </dgm:t>
    </dgm:pt>
    <dgm:pt modelId="{638DCC70-B56C-6448-9507-AEEEB89D8364}">
      <dgm:prSet phldrT="" custT="1"/>
      <dgm:spPr bwMode="auto"/>
      <dgm:t>
        <a:bodyPr/>
        <a:lstStyle/>
        <a:p>
          <a:pPr>
            <a:defRPr/>
          </a:pPr>
          <a:r>
            <a:rPr lang="de-DE" sz="1600"/>
            <a:t>Hülle mit Tastatur </a:t>
          </a:r>
          <a:endParaRPr/>
        </a:p>
      </dgm:t>
    </dgm:pt>
    <dgm:pt modelId="{BB907042-DC21-2642-89FD-AC5873C73126}" type="parTrans" cxnId="{FD3D2CCA-46E9-7146-A660-2578758E24C3}">
      <dgm:prSet/>
      <dgm:spPr bwMode="auto"/>
      <dgm:t>
        <a:bodyPr/>
        <a:lstStyle/>
        <a:p>
          <a:pPr>
            <a:defRPr/>
          </a:pPr>
          <a:endParaRPr lang="de-DE"/>
        </a:p>
      </dgm:t>
    </dgm:pt>
    <dgm:pt modelId="{82364AAA-09C6-6443-8515-AC5079A2A93F}" type="sibTrans" cxnId="{FD3D2CCA-46E9-7146-A660-2578758E24C3}">
      <dgm:prSet/>
      <dgm:spPr bwMode="auto"/>
      <dgm:t>
        <a:bodyPr/>
        <a:lstStyle/>
        <a:p>
          <a:pPr>
            <a:defRPr/>
          </a:pPr>
          <a:endParaRPr lang="de-DE"/>
        </a:p>
      </dgm:t>
    </dgm:pt>
    <dgm:pt modelId="{6E9291ED-A67E-3A44-A0D9-91319E5B77EA}">
      <dgm:prSet phldrT="" custT="1"/>
      <dgm:spPr bwMode="auto"/>
      <dgm:t>
        <a:bodyPr/>
        <a:lstStyle/>
        <a:p>
          <a:pPr>
            <a:defRPr/>
          </a:pPr>
          <a:r>
            <a:rPr lang="de-DE" sz="2000"/>
            <a:t>Kosten für die Familien</a:t>
          </a:r>
          <a:endParaRPr/>
        </a:p>
      </dgm:t>
    </dgm:pt>
    <dgm:pt modelId="{B870A74D-0009-004F-BC47-DD4E041A7B39}" type="parTrans" cxnId="{8102056C-E3BE-A141-AF2C-63281D9149DF}">
      <dgm:prSet/>
      <dgm:spPr bwMode="auto"/>
      <dgm:t>
        <a:bodyPr/>
        <a:lstStyle/>
        <a:p>
          <a:pPr>
            <a:defRPr/>
          </a:pPr>
          <a:endParaRPr lang="de-DE"/>
        </a:p>
      </dgm:t>
    </dgm:pt>
    <dgm:pt modelId="{A70CF955-2C2E-7145-9E36-9CEE36DD6C7F}" type="sibTrans" cxnId="{8102056C-E3BE-A141-AF2C-63281D9149DF}">
      <dgm:prSet/>
      <dgm:spPr bwMode="auto"/>
      <dgm:t>
        <a:bodyPr/>
        <a:lstStyle/>
        <a:p>
          <a:pPr>
            <a:defRPr/>
          </a:pPr>
          <a:endParaRPr lang="de-DE"/>
        </a:p>
      </dgm:t>
    </dgm:pt>
    <dgm:pt modelId="{37841934-35C8-B24B-96B2-2BB27F63C6FC}">
      <dgm:prSet phldrT="" custT="1"/>
      <dgm:spPr bwMode="auto"/>
      <dgm:t>
        <a:bodyPr/>
        <a:lstStyle/>
        <a:p>
          <a:pPr>
            <a:defRPr/>
          </a:pPr>
          <a:r>
            <a:rPr lang="de-DE" sz="1600"/>
            <a:t>Verlorene Stifte/Stiftkappen müssen ersetzt werden </a:t>
          </a:r>
          <a:endParaRPr/>
        </a:p>
      </dgm:t>
    </dgm:pt>
    <dgm:pt modelId="{9D5D0D52-EA09-0746-BFCC-82EF38E9D9A0}" type="parTrans" cxnId="{8AD2ADB3-2FD6-AB45-A82D-65F20AFF9B3B}">
      <dgm:prSet/>
      <dgm:spPr bwMode="auto"/>
      <dgm:t>
        <a:bodyPr/>
        <a:lstStyle/>
        <a:p>
          <a:pPr>
            <a:defRPr/>
          </a:pPr>
          <a:endParaRPr lang="de-DE"/>
        </a:p>
      </dgm:t>
    </dgm:pt>
    <dgm:pt modelId="{5215A2A6-8D98-B04C-BFC8-9CF4CC2FFD45}" type="sibTrans" cxnId="{8AD2ADB3-2FD6-AB45-A82D-65F20AFF9B3B}">
      <dgm:prSet/>
      <dgm:spPr bwMode="auto"/>
      <dgm:t>
        <a:bodyPr/>
        <a:lstStyle/>
        <a:p>
          <a:pPr>
            <a:defRPr/>
          </a:pPr>
          <a:endParaRPr lang="de-DE"/>
        </a:p>
      </dgm:t>
    </dgm:pt>
    <dgm:pt modelId="{DC3DFFC6-2600-7940-93C3-DC66ABCB15B7}">
      <dgm:prSet phldrT="" custT="1"/>
      <dgm:spPr bwMode="auto"/>
      <dgm:t>
        <a:bodyPr/>
        <a:lstStyle/>
        <a:p>
          <a:pPr>
            <a:defRPr/>
          </a:pPr>
          <a:r>
            <a:rPr lang="de-DE" sz="1600"/>
            <a:t>Schäden müssen selbständig behoben werden </a:t>
          </a:r>
          <a:r>
            <a:rPr lang="de-DE" sz="1600"/>
            <a:t></a:t>
          </a:r>
          <a:r>
            <a:rPr lang="de-DE" sz="1600"/>
            <a:t> Versicherung anfragen</a:t>
          </a:r>
          <a:endParaRPr/>
        </a:p>
      </dgm:t>
    </dgm:pt>
    <dgm:pt modelId="{B323802B-0C1C-2E46-861E-D59DE012A272}" type="parTrans" cxnId="{70C0F5EA-3346-B94C-93B8-F7A55564C929}">
      <dgm:prSet/>
      <dgm:spPr bwMode="auto"/>
      <dgm:t>
        <a:bodyPr/>
        <a:lstStyle/>
        <a:p>
          <a:pPr>
            <a:defRPr/>
          </a:pPr>
          <a:endParaRPr lang="de-DE"/>
        </a:p>
      </dgm:t>
    </dgm:pt>
    <dgm:pt modelId="{B0A4550D-20D8-7642-B65C-01C923C37C28}" type="sibTrans" cxnId="{70C0F5EA-3346-B94C-93B8-F7A55564C929}">
      <dgm:prSet/>
      <dgm:spPr bwMode="auto"/>
      <dgm:t>
        <a:bodyPr/>
        <a:lstStyle/>
        <a:p>
          <a:pPr>
            <a:defRPr/>
          </a:pPr>
          <a:endParaRPr lang="de-DE"/>
        </a:p>
      </dgm:t>
    </dgm:pt>
    <dgm:pt modelId="{A7B425AA-1A81-7C48-BC08-2DA7F211EE4B}" type="pres">
      <dgm:prSet presAssocID="{98E8BBE1-2B6B-BE4C-B9DF-B08CC01E0D2D}" presName="Name0" presStyleCnt="0">
        <dgm:presLayoutVars>
          <dgm:dir val="norm"/>
          <dgm:resizeHandles val="exact"/>
        </dgm:presLayoutVars>
      </dgm:prSet>
      <dgm:spPr bwMode="auto"/>
    </dgm:pt>
    <dgm:pt modelId="{4E109C46-456A-7F4F-B14E-FD662F61C6CD}" type="pres">
      <dgm:prSet presAssocID="{2F67C12A-2DFF-3047-A1DD-1A5C397FA3E0}" presName="composite" presStyleCnt="0"/>
      <dgm:spPr bwMode="auto"/>
    </dgm:pt>
    <dgm:pt modelId="{D597EA80-543D-D845-8E56-7A2FC0F1EC4B}" type="pres">
      <dgm:prSet presAssocID="{2F67C12A-2DFF-3047-A1DD-1A5C397FA3E0}" presName="rect1" presStyleLbl="trAlignAcc1" presStyleIdx="0" presStyleCnt="3">
        <dgm:presLayoutVars>
          <dgm:bulletEnabled val="1"/>
        </dgm:presLayoutVars>
      </dgm:prSet>
      <dgm:spPr bwMode="auto"/>
    </dgm:pt>
    <dgm:pt modelId="{AA689A71-46C1-8048-8F64-4B8BB04A1B23}" type="pres">
      <dgm:prSet presAssocID="{2F67C12A-2DFF-3047-A1DD-1A5C397FA3E0}" presName="rect2" presStyleLbl="fgImgPlace1" presStyleIdx="0" presStyleCnt="3"/>
      <dgm:spPr bwMode="auto">
        <a:blipFill>
          <a:blip r:embed="rId1"/>
          <a:srcRect l="5357" t="0" r="5357" b="0"/>
          <a:stretch/>
        </a:blipFill>
      </dgm:spPr>
    </dgm:pt>
    <dgm:pt modelId="{0CCA3E58-EE74-724A-9A5F-B00311520090}" type="pres">
      <dgm:prSet presAssocID="{4E73CD2E-6CBE-E04A-B0A6-036BB9BDD298}" presName="sibTrans" presStyleCnt="0"/>
      <dgm:spPr bwMode="auto"/>
    </dgm:pt>
    <dgm:pt modelId="{BA974523-74C9-EC41-A0CE-0EF7FD269272}" type="pres">
      <dgm:prSet presAssocID="{8A4441B8-A953-4A40-93E3-4A71122AC644}" presName="composite" presStyleCnt="0"/>
      <dgm:spPr bwMode="auto"/>
    </dgm:pt>
    <dgm:pt modelId="{3E13D5CB-53CA-0149-9D02-CAD89CF27A6C}" type="pres">
      <dgm:prSet presAssocID="{8A4441B8-A953-4A40-93E3-4A71122AC644}" presName="rect1" presStyleLbl="trAlignAcc1" presStyleIdx="1" presStyleCnt="3">
        <dgm:presLayoutVars>
          <dgm:bulletEnabled val="1"/>
        </dgm:presLayoutVars>
      </dgm:prSet>
      <dgm:spPr bwMode="auto"/>
    </dgm:pt>
    <dgm:pt modelId="{E91A00C8-DCD8-7C4E-AE9A-BDFDD140B331}" type="pres">
      <dgm:prSet presAssocID="{8A4441B8-A953-4A40-93E3-4A71122AC644}" presName="rect2" presStyleLbl="fgImgPlace1" presStyleIdx="1" presStyleCnt="3"/>
      <dgm:spPr bwMode="auto">
        <a:blipFill>
          <a:blip r:embed="rId1"/>
          <a:srcRect l="5357" t="0" r="5357" b="0"/>
          <a:stretch/>
        </a:blipFill>
      </dgm:spPr>
    </dgm:pt>
    <dgm:pt modelId="{5704AF0F-E98E-1343-A025-55B3C94F61B3}" type="pres">
      <dgm:prSet presAssocID="{00A628EB-DA33-7644-B0DB-9BF4767DC028}" presName="sibTrans" presStyleCnt="0"/>
      <dgm:spPr bwMode="auto"/>
    </dgm:pt>
    <dgm:pt modelId="{AB26A08D-52FC-9C49-98CC-3E247A5A3BE7}" type="pres">
      <dgm:prSet presAssocID="{6E9291ED-A67E-3A44-A0D9-91319E5B77EA}" presName="composite" presStyleCnt="0"/>
      <dgm:spPr bwMode="auto"/>
    </dgm:pt>
    <dgm:pt modelId="{EBCEFF86-E8BA-154F-A117-CA8AC645F363}" type="pres">
      <dgm:prSet custScaleY="133932" presAssocID="{6E9291ED-A67E-3A44-A0D9-91319E5B77EA}" presName="rect1" presStyleLbl="trAlignAcc1" presStyleIdx="2" presStyleCnt="3">
        <dgm:presLayoutVars>
          <dgm:bulletEnabled val="1"/>
        </dgm:presLayoutVars>
      </dgm:prSet>
      <dgm:spPr bwMode="auto"/>
    </dgm:pt>
    <dgm:pt modelId="{6E28FBBA-BCD0-694F-8F48-13F0E998C2CC}" type="pres">
      <dgm:prSet presAssocID="{6E9291ED-A67E-3A44-A0D9-91319E5B77EA}" presName="rect2" presStyleLbl="fgImgPlace1" presStyleIdx="2" presStyleCnt="3"/>
      <dgm:spPr bwMode="auto">
        <a:blipFill>
          <a:blip r:embed="rId1"/>
          <a:srcRect l="5357" t="0" r="5357" b="0"/>
          <a:stretch/>
        </a:blipFill>
      </dgm:spPr>
    </dgm:pt>
  </dgm:ptLst>
  <dgm:cxnLst>
    <dgm:cxn modelId="{A1DA7416-847E-4E4E-91B5-53E06CC4DA48}" srcId="{2F67C12A-2DFF-3047-A1DD-1A5C397FA3E0}" destId="{CD28FC0F-3616-D343-AF2A-C27E55A8E733}" srcOrd="1" destOrd="0" parTransId="{17B79B5E-B872-D844-A117-D1F00416BC2D}" sibTransId="{5B9578D1-785D-0045-BA2F-1C087F48A1AB}"/>
    <dgm:cxn modelId="{792F2D17-4B8B-9046-BFBC-7643C7348392}" type="presOf" srcId="{CD28FC0F-3616-D343-AF2A-C27E55A8E733}" destId="{D597EA80-543D-D845-8E56-7A2FC0F1EC4B}" srcOrd="0" destOrd="2" presId="urn:microsoft.com/office/officeart/2008/layout/PictureStrips"/>
    <dgm:cxn modelId="{18343138-4F8B-494B-84C0-A24E1DFAFF6A}" type="presOf" srcId="{5A3217FD-0CE3-1D40-A276-6ABD4B7DFDB5}" destId="{3E13D5CB-53CA-0149-9D02-CAD89CF27A6C}" srcOrd="0" destOrd="2" presId="urn:microsoft.com/office/officeart/2008/layout/PictureStrips"/>
    <dgm:cxn modelId="{28D27F47-F4F3-E640-AE48-A37906EC8150}" type="presOf" srcId="{638DCC70-B56C-6448-9507-AEEEB89D8364}" destId="{3E13D5CB-53CA-0149-9D02-CAD89CF27A6C}" srcOrd="0" destOrd="3" presId="urn:microsoft.com/office/officeart/2008/layout/PictureStrips"/>
    <dgm:cxn modelId="{2CCD0D50-63CB-F742-8DDC-34F546A3214E}" type="presOf" srcId="{37841934-35C8-B24B-96B2-2BB27F63C6FC}" destId="{EBCEFF86-E8BA-154F-A117-CA8AC645F363}" srcOrd="0" destOrd="1" presId="urn:microsoft.com/office/officeart/2008/layout/PictureStrips"/>
    <dgm:cxn modelId="{4B89D050-B5C4-3040-A526-14586DBF238D}" srcId="{8A4441B8-A953-4A40-93E3-4A71122AC644}" destId="{67F1A380-484C-2B4B-91B9-40C6653E3501}" srcOrd="0" destOrd="0" parTransId="{F332EFAD-20F8-E245-BD61-18BC304111E7}" sibTransId="{33D3B557-0E12-BA49-B482-8259C0494EFC}"/>
    <dgm:cxn modelId="{BA206E66-6A3D-4E4D-965D-046BBF151EDC}" type="presOf" srcId="{2F67C12A-2DFF-3047-A1DD-1A5C397FA3E0}" destId="{D597EA80-543D-D845-8E56-7A2FC0F1EC4B}" srcOrd="0" destOrd="0" presId="urn:microsoft.com/office/officeart/2008/layout/PictureStrips"/>
    <dgm:cxn modelId="{8102056C-E3BE-A141-AF2C-63281D9149DF}" srcId="{98E8BBE1-2B6B-BE4C-B9DF-B08CC01E0D2D}" destId="{6E9291ED-A67E-3A44-A0D9-91319E5B77EA}" srcOrd="2" destOrd="0" parTransId="{B870A74D-0009-004F-BC47-DD4E041A7B39}" sibTransId="{A70CF955-2C2E-7145-9E36-9CEE36DD6C7F}"/>
    <dgm:cxn modelId="{3E825EA0-2D2B-024B-81B3-DD11D81E7E58}" type="presOf" srcId="{B4ED216D-26A9-6042-99F5-AD997BCCAB3A}" destId="{D597EA80-543D-D845-8E56-7A2FC0F1EC4B}" srcOrd="0" destOrd="1" presId="urn:microsoft.com/office/officeart/2008/layout/PictureStrips"/>
    <dgm:cxn modelId="{8AD2ADB3-2FD6-AB45-A82D-65F20AFF9B3B}" srcId="{6E9291ED-A67E-3A44-A0D9-91319E5B77EA}" destId="{37841934-35C8-B24B-96B2-2BB27F63C6FC}" srcOrd="0" destOrd="0" parTransId="{9D5D0D52-EA09-0746-BFCC-82EF38E9D9A0}" sibTransId="{5215A2A6-8D98-B04C-BFC8-9CF4CC2FFD45}"/>
    <dgm:cxn modelId="{0B2C14BA-9FE1-CB49-83B3-7769EC8B0475}" type="presOf" srcId="{6E9291ED-A67E-3A44-A0D9-91319E5B77EA}" destId="{EBCEFF86-E8BA-154F-A117-CA8AC645F363}" srcOrd="0" destOrd="0" presId="urn:microsoft.com/office/officeart/2008/layout/PictureStrips"/>
    <dgm:cxn modelId="{CC67B4BE-07C8-0B48-BF09-031EFB1EA1EB}" type="presOf" srcId="{DC3DFFC6-2600-7940-93C3-DC66ABCB15B7}" destId="{EBCEFF86-E8BA-154F-A117-CA8AC645F363}" srcOrd="0" destOrd="2" presId="urn:microsoft.com/office/officeart/2008/layout/PictureStrips"/>
    <dgm:cxn modelId="{868B69C1-20D7-1542-85EB-E23382FAEE4C}" srcId="{98E8BBE1-2B6B-BE4C-B9DF-B08CC01E0D2D}" destId="{8A4441B8-A953-4A40-93E3-4A71122AC644}" srcOrd="1" destOrd="0" parTransId="{A516E7DA-C8EB-764C-97DA-5D61B28206BC}" sibTransId="{00A628EB-DA33-7644-B0DB-9BF4767DC028}"/>
    <dgm:cxn modelId="{FD3D2CCA-46E9-7146-A660-2578758E24C3}" srcId="{8A4441B8-A953-4A40-93E3-4A71122AC644}" destId="{638DCC70-B56C-6448-9507-AEEEB89D8364}" srcOrd="2" destOrd="0" parTransId="{BB907042-DC21-2642-89FD-AC5873C73126}" sibTransId="{82364AAA-09C6-6443-8515-AC5079A2A93F}"/>
    <dgm:cxn modelId="{ADA263D2-EC3F-E043-91C1-879CEE50E3D7}" srcId="{2F67C12A-2DFF-3047-A1DD-1A5C397FA3E0}" destId="{B4ED216D-26A9-6042-99F5-AD997BCCAB3A}" srcOrd="0" destOrd="0" parTransId="{96ADA294-FE67-A849-A666-D00DDE927F15}" sibTransId="{50126FB4-D353-F94C-B7A6-9C8573770EF3}"/>
    <dgm:cxn modelId="{3BF6FDE4-F431-4D4C-AA36-F3152A522DDF}" srcId="{98E8BBE1-2B6B-BE4C-B9DF-B08CC01E0D2D}" destId="{2F67C12A-2DFF-3047-A1DD-1A5C397FA3E0}" srcOrd="0" destOrd="0" parTransId="{D7A23FF5-C02F-F249-A9DA-EC02A19D8483}" sibTransId="{4E73CD2E-6CBE-E04A-B0A6-036BB9BDD298}"/>
    <dgm:cxn modelId="{70C0F5EA-3346-B94C-93B8-F7A55564C929}" srcId="{6E9291ED-A67E-3A44-A0D9-91319E5B77EA}" destId="{DC3DFFC6-2600-7940-93C3-DC66ABCB15B7}" srcOrd="1" destOrd="0" parTransId="{B323802B-0C1C-2E46-861E-D59DE012A272}" sibTransId="{B0A4550D-20D8-7642-B65C-01C923C37C28}"/>
    <dgm:cxn modelId="{8BBEBBED-C9D1-7647-9B81-DD71A8312CF9}" srcId="{8A4441B8-A953-4A40-93E3-4A71122AC644}" destId="{5A3217FD-0CE3-1D40-A276-6ABD4B7DFDB5}" srcOrd="1" destOrd="0" parTransId="{BA498866-C837-334E-B871-C7355BC47005}" sibTransId="{02F0BAE3-5A4D-9E4F-B089-353A959AED31}"/>
    <dgm:cxn modelId="{596722F2-2A2D-6D48-9B6A-01920223CF67}" type="presOf" srcId="{98E8BBE1-2B6B-BE4C-B9DF-B08CC01E0D2D}" destId="{A7B425AA-1A81-7C48-BC08-2DA7F211EE4B}" srcOrd="0" destOrd="0" presId="urn:microsoft.com/office/officeart/2008/layout/PictureStrips"/>
    <dgm:cxn modelId="{05F3EFFA-1BDA-5B4B-BF56-194773EA0D42}" type="presOf" srcId="{8A4441B8-A953-4A40-93E3-4A71122AC644}" destId="{3E13D5CB-53CA-0149-9D02-CAD89CF27A6C}" srcOrd="0" destOrd="0" presId="urn:microsoft.com/office/officeart/2008/layout/PictureStrips"/>
    <dgm:cxn modelId="{81E0F8FF-3EFC-BE42-BED5-C759F35C0F3B}" type="presOf" srcId="{67F1A380-484C-2B4B-91B9-40C6653E3501}" destId="{3E13D5CB-53CA-0149-9D02-CAD89CF27A6C}" srcOrd="0" destOrd="1" presId="urn:microsoft.com/office/officeart/2008/layout/PictureStrips"/>
    <dgm:cxn modelId="{63465B17-0E57-B94F-BD7C-887A7673E9AF}" type="presParOf" srcId="{A7B425AA-1A81-7C48-BC08-2DA7F211EE4B}" destId="{4E109C46-456A-7F4F-B14E-FD662F61C6CD}" srcOrd="0" destOrd="0" presId="urn:microsoft.com/office/officeart/2008/layout/PictureStrips"/>
    <dgm:cxn modelId="{F06AF981-0C6D-3245-B766-9C3685CC3084}" type="presParOf" srcId="{4E109C46-456A-7F4F-B14E-FD662F61C6CD}" destId="{D597EA80-543D-D845-8E56-7A2FC0F1EC4B}" srcOrd="0" destOrd="0" presId="urn:microsoft.com/office/officeart/2008/layout/PictureStrips"/>
    <dgm:cxn modelId="{F5C5969C-2FD5-2947-8013-A886AD926C9F}" type="presParOf" srcId="{4E109C46-456A-7F4F-B14E-FD662F61C6CD}" destId="{AA689A71-46C1-8048-8F64-4B8BB04A1B23}" srcOrd="1" destOrd="0" presId="urn:microsoft.com/office/officeart/2008/layout/PictureStrips"/>
    <dgm:cxn modelId="{A63A906F-38D7-2747-9C81-FB707F38C666}" type="presParOf" srcId="{A7B425AA-1A81-7C48-BC08-2DA7F211EE4B}" destId="{0CCA3E58-EE74-724A-9A5F-B00311520090}" srcOrd="1" destOrd="0" presId="urn:microsoft.com/office/officeart/2008/layout/PictureStrips"/>
    <dgm:cxn modelId="{2705521C-E777-1D4C-A8F0-96EB930F1781}" type="presParOf" srcId="{A7B425AA-1A81-7C48-BC08-2DA7F211EE4B}" destId="{BA974523-74C9-EC41-A0CE-0EF7FD269272}" srcOrd="2" destOrd="0" presId="urn:microsoft.com/office/officeart/2008/layout/PictureStrips"/>
    <dgm:cxn modelId="{FEC892D7-FD77-7347-836D-ECA7D78E83FE}" type="presParOf" srcId="{BA974523-74C9-EC41-A0CE-0EF7FD269272}" destId="{3E13D5CB-53CA-0149-9D02-CAD89CF27A6C}" srcOrd="0" destOrd="0" presId="urn:microsoft.com/office/officeart/2008/layout/PictureStrips"/>
    <dgm:cxn modelId="{2AE9D00C-EE9F-2745-BD69-3D278F3B15F8}" type="presParOf" srcId="{BA974523-74C9-EC41-A0CE-0EF7FD269272}" destId="{E91A00C8-DCD8-7C4E-AE9A-BDFDD140B331}" srcOrd="1" destOrd="0" presId="urn:microsoft.com/office/officeart/2008/layout/PictureStrips"/>
    <dgm:cxn modelId="{45EB0EF7-21BB-BF4B-8682-4FBBEE8EC85D}" type="presParOf" srcId="{A7B425AA-1A81-7C48-BC08-2DA7F211EE4B}" destId="{5704AF0F-E98E-1343-A025-55B3C94F61B3}" srcOrd="3" destOrd="0" presId="urn:microsoft.com/office/officeart/2008/layout/PictureStrips"/>
    <dgm:cxn modelId="{91B597EE-9514-4340-B1CC-3EFC8AE30747}" type="presParOf" srcId="{A7B425AA-1A81-7C48-BC08-2DA7F211EE4B}" destId="{AB26A08D-52FC-9C49-98CC-3E247A5A3BE7}" srcOrd="4" destOrd="0" presId="urn:microsoft.com/office/officeart/2008/layout/PictureStrips"/>
    <dgm:cxn modelId="{FC52894E-BABE-5548-92D3-7D2A6DC2BE69}" type="presParOf" srcId="{AB26A08D-52FC-9C49-98CC-3E247A5A3BE7}" destId="{EBCEFF86-E8BA-154F-A117-CA8AC645F363}" srcOrd="0" destOrd="0" presId="urn:microsoft.com/office/officeart/2008/layout/PictureStrips"/>
    <dgm:cxn modelId="{5ED11CB8-6E96-2C40-93FF-605314CEBAAE}" type="presParOf" srcId="{AB26A08D-52FC-9C49-98CC-3E247A5A3BE7}" destId="{6E28FBBA-BCD0-694F-8F48-13F0E998C2CC}" srcOrd="1" destOrd="0" presId="urn:microsoft.com/office/officeart/2008/layout/PictureStrips"/>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2.xml><?xml version="1.0" encoding="utf-8"?>
<dgm:dataModel xmlns:dgm="http://schemas.openxmlformats.org/drawingml/2006/diagram" xmlns:a="http://schemas.openxmlformats.org/drawingml/2006/main" xmlns:r="http://schemas.openxmlformats.org/officeDocument/2006/relationships">
  <dgm:ptLst>
    <dgm:pt modelId="{DD2C6CF7-E021-F54F-8390-0D3C32B44C5B}" type="doc">
      <dgm:prSet loTypeId="urn:microsoft.com/office/officeart/2005/8/layout/vList2" loCatId="list" qsTypeId="urn:microsoft.com/office/officeart/2005/8/quickstyle/simple1" qsCatId="simple" csTypeId="urn:microsoft.com/office/officeart/2005/8/colors/accent1_2" csCatId="accent1" phldr="1"/>
      <dgm:spPr bwMode="auto"/>
      <dgm:t>
        <a:bodyPr/>
        <a:lstStyle/>
        <a:p>
          <a:pPr>
            <a:defRPr/>
          </a:pPr>
          <a:endParaRPr lang="de-DE"/>
        </a:p>
      </dgm:t>
    </dgm:pt>
    <dgm:pt modelId="{8EC7378C-0BD1-2148-A22B-41B3FAA133F6}">
      <dgm:prSet phldrT="" custT="1"/>
      <dgm:spPr bwMode="auto"/>
      <dgm:t>
        <a:bodyPr/>
        <a:lstStyle/>
        <a:p>
          <a:pPr>
            <a:defRPr/>
          </a:pPr>
          <a:r>
            <a:rPr lang="de-DE" sz="2800" b="1"/>
            <a:t>Einführung der iPads in den Klassen </a:t>
          </a:r>
          <a:endParaRPr lang="de-DE" sz="2800"/>
        </a:p>
      </dgm:t>
    </dgm:pt>
    <dgm:pt modelId="{CFE3DF26-C91D-EF4F-A30B-C8001B9A6F52}" type="parTrans" cxnId="{1712C951-07AC-AC4D-AE76-3B4D2917F512}">
      <dgm:prSet/>
      <dgm:spPr bwMode="auto"/>
      <dgm:t>
        <a:bodyPr/>
        <a:lstStyle/>
        <a:p>
          <a:pPr>
            <a:defRPr/>
          </a:pPr>
          <a:endParaRPr lang="de-DE"/>
        </a:p>
      </dgm:t>
    </dgm:pt>
    <dgm:pt modelId="{C3E707DF-FEFB-914B-A665-C92AD479B9DF}" type="sibTrans" cxnId="{1712C951-07AC-AC4D-AE76-3B4D2917F512}">
      <dgm:prSet/>
      <dgm:spPr bwMode="auto"/>
      <dgm:t>
        <a:bodyPr/>
        <a:lstStyle/>
        <a:p>
          <a:pPr>
            <a:defRPr/>
          </a:pPr>
          <a:endParaRPr lang="de-DE"/>
        </a:p>
      </dgm:t>
    </dgm:pt>
    <dgm:pt modelId="{40294B72-E500-2B4E-82BD-7A61CF0C9BF9}" type="pres">
      <dgm:prSet presAssocID="{DD2C6CF7-E021-F54F-8390-0D3C32B44C5B}" presName="linear" presStyleCnt="0">
        <dgm:presLayoutVars>
          <dgm:animLvl val="lvl"/>
          <dgm:resizeHandles val="exact"/>
        </dgm:presLayoutVars>
      </dgm:prSet>
      <dgm:spPr bwMode="auto"/>
    </dgm:pt>
    <dgm:pt modelId="{CEF33F73-8140-ED49-BE18-8E6D912F47F9}" type="pres">
      <dgm:prSet custScaleY="74331" presAssocID="{8EC7378C-0BD1-2148-A22B-41B3FAA133F6}" presName="parentText" presStyleLbl="node1" presStyleIdx="0" presStyleCnt="1">
        <dgm:presLayoutVars>
          <dgm:chMax val="0"/>
          <dgm:bulletEnabled val="1"/>
        </dgm:presLayoutVars>
      </dgm:prSet>
      <dgm:spPr bwMode="auto"/>
    </dgm:pt>
  </dgm:ptLst>
  <dgm:cxnLst>
    <dgm:cxn modelId="{0C190F2D-7451-AE41-9AA8-BA68B503E70E}" type="presOf" srcId="{DD2C6CF7-E021-F54F-8390-0D3C32B44C5B}" destId="{40294B72-E500-2B4E-82BD-7A61CF0C9BF9}" srcOrd="0" destOrd="0" presId="urn:microsoft.com/office/officeart/2005/8/layout/vList2"/>
    <dgm:cxn modelId="{1712C951-07AC-AC4D-AE76-3B4D2917F512}" srcId="{DD2C6CF7-E021-F54F-8390-0D3C32B44C5B}" destId="{8EC7378C-0BD1-2148-A22B-41B3FAA133F6}" srcOrd="0" destOrd="0" parTransId="{CFE3DF26-C91D-EF4F-A30B-C8001B9A6F52}" sibTransId="{C3E707DF-FEFB-914B-A665-C92AD479B9DF}"/>
    <dgm:cxn modelId="{37D0B6BF-352F-2047-B469-5542D819EEEA}" type="presOf" srcId="{8EC7378C-0BD1-2148-A22B-41B3FAA133F6}" destId="{CEF33F73-8140-ED49-BE18-8E6D912F47F9}" srcOrd="0" destOrd="0" presId="urn:microsoft.com/office/officeart/2005/8/layout/vList2"/>
    <dgm:cxn modelId="{00910AE3-4D84-5245-85D1-B8DA49924CA7}" type="presParOf" srcId="{40294B72-E500-2B4E-82BD-7A61CF0C9BF9}" destId="{CEF33F73-8140-ED49-BE18-8E6D912F47F9}" srcOrd="0" destOrd="0" presId="urn:microsoft.com/office/officeart/2005/8/layout/vList2"/>
  </dgm:cxnLst>
  <dgm:bg/>
  <dgm:whole/>
  <dgm:extLst>
    <a:ext uri="http://schemas.microsoft.com/office/drawing/2008/diagram">
      <dsp:dataModelExt xmlns:dsp="http://schemas.microsoft.com/office/drawing/2008/diagram" relId="rId3" minVer="http://schemas.openxmlformats.org/drawingml/2006/diagram"/>
    </a:ext>
  </dgm:extLst>
</dgm:dataModel>
</file>

<file path=ppt/diagrams/data13.xml><?xml version="1.0" encoding="utf-8"?>
<dgm:dataModel xmlns:dgm="http://schemas.openxmlformats.org/drawingml/2006/diagram" xmlns:a="http://schemas.openxmlformats.org/drawingml/2006/main" xmlns:r="http://schemas.openxmlformats.org/officeDocument/2006/relationships">
  <dgm:ptLst>
    <dgm:pt modelId="{8A7998DE-7A64-DA4D-8D68-FFE29D92B169}" type="doc">
      <dgm:prSet loTypeId="urn:microsoft.com/office/officeart/2005/8/layout/default" loCatId="list" qsTypeId="urn:microsoft.com/office/officeart/2005/8/quickstyle/simple1" qsCatId="simple" csTypeId="urn:microsoft.com/office/officeart/2005/8/colors/accent1_2" csCatId="accent1"/>
      <dgm:spPr bwMode="auto"/>
      <dgm:t>
        <a:bodyPr/>
        <a:lstStyle/>
        <a:p>
          <a:pPr>
            <a:defRPr/>
          </a:pPr>
          <a:endParaRPr lang="de-DE"/>
        </a:p>
      </dgm:t>
    </dgm:pt>
    <dgm:pt modelId="{983E8976-2508-ED40-91CA-2F611BE9D94C}">
      <dgm:prSet phldrT=""/>
      <dgm:spPr bwMode="auto"/>
      <dgm:t>
        <a:bodyPr/>
        <a:lstStyle/>
        <a:p>
          <a:pPr>
            <a:defRPr/>
          </a:pPr>
          <a:r>
            <a:rPr lang="de-DE"/>
            <a:t>zu Beginn des nächsten Schuljahres</a:t>
          </a:r>
          <a:endParaRPr/>
        </a:p>
      </dgm:t>
    </dgm:pt>
    <dgm:pt modelId="{9116D732-ED40-9342-A571-1185E2E6AF42}" type="parTrans" cxnId="{F055FB48-E62D-FF41-A9C4-752A2110C2EA}">
      <dgm:prSet/>
      <dgm:spPr bwMode="auto"/>
      <dgm:t>
        <a:bodyPr/>
        <a:lstStyle/>
        <a:p>
          <a:pPr>
            <a:defRPr/>
          </a:pPr>
          <a:endParaRPr lang="de-DE"/>
        </a:p>
      </dgm:t>
    </dgm:pt>
    <dgm:pt modelId="{B8676265-3481-6745-85F2-D1C2714E8935}" type="sibTrans" cxnId="{F055FB48-E62D-FF41-A9C4-752A2110C2EA}">
      <dgm:prSet/>
      <dgm:spPr bwMode="auto"/>
      <dgm:t>
        <a:bodyPr/>
        <a:lstStyle/>
        <a:p>
          <a:pPr>
            <a:defRPr/>
          </a:pPr>
          <a:endParaRPr lang="de-DE"/>
        </a:p>
      </dgm:t>
    </dgm:pt>
    <dgm:pt modelId="{9B0ADF28-60DC-6646-A2F8-C47070EBF5DD}">
      <dgm:prSet phldrT=""/>
      <dgm:spPr bwMode="auto"/>
      <dgm:t>
        <a:bodyPr/>
        <a:lstStyle/>
        <a:p>
          <a:pPr>
            <a:defRPr/>
          </a:pPr>
          <a:r>
            <a:rPr lang="de-DE"/>
            <a:t>Spezielles Training mit den wesentlichen Apps erfolgen während der ersten Schulwochen in der Schule und zu Hause </a:t>
          </a:r>
          <a:endParaRPr/>
        </a:p>
      </dgm:t>
    </dgm:pt>
    <dgm:pt modelId="{578E6751-C5D6-7543-A48F-E64A2987F6BE}" type="parTrans" cxnId="{3080AAEB-E526-644F-81E6-2C743C736D9A}">
      <dgm:prSet/>
      <dgm:spPr bwMode="auto"/>
      <dgm:t>
        <a:bodyPr/>
        <a:lstStyle/>
        <a:p>
          <a:pPr>
            <a:defRPr/>
          </a:pPr>
          <a:endParaRPr lang="de-DE"/>
        </a:p>
      </dgm:t>
    </dgm:pt>
    <dgm:pt modelId="{A2BDF927-5819-CC41-B46C-529D23552907}" type="sibTrans" cxnId="{3080AAEB-E526-644F-81E6-2C743C736D9A}">
      <dgm:prSet/>
      <dgm:spPr bwMode="auto"/>
      <dgm:t>
        <a:bodyPr/>
        <a:lstStyle/>
        <a:p>
          <a:pPr>
            <a:defRPr/>
          </a:pPr>
          <a:endParaRPr lang="de-DE"/>
        </a:p>
      </dgm:t>
    </dgm:pt>
    <dgm:pt modelId="{3B34A595-CCD6-AC42-B9CE-C461B70E44E1}">
      <dgm:prSet phldrT=""/>
      <dgm:spPr bwMode="auto"/>
      <dgm:t>
        <a:bodyPr/>
        <a:lstStyle/>
        <a:p>
          <a:pPr>
            <a:defRPr/>
          </a:pPr>
          <a:r>
            <a:rPr lang="de-DE"/>
            <a:t>Umgang mit fachspezifische Apps werden mit den Fachlehrkräften eingeübt</a:t>
          </a:r>
          <a:endParaRPr/>
        </a:p>
      </dgm:t>
    </dgm:pt>
    <dgm:pt modelId="{474AFFA3-F958-EF45-931B-BC19EF4E1FAC}" type="parTrans" cxnId="{AA7E33D6-0271-5B4E-92B5-1D0898CB7ADB}">
      <dgm:prSet/>
      <dgm:spPr bwMode="auto"/>
      <dgm:t>
        <a:bodyPr/>
        <a:lstStyle/>
        <a:p>
          <a:pPr>
            <a:defRPr/>
          </a:pPr>
          <a:endParaRPr lang="de-DE"/>
        </a:p>
      </dgm:t>
    </dgm:pt>
    <dgm:pt modelId="{4D264F1C-DD63-7B4B-BF5C-FF2DF1B65B0F}" type="sibTrans" cxnId="{AA7E33D6-0271-5B4E-92B5-1D0898CB7ADB}">
      <dgm:prSet/>
      <dgm:spPr bwMode="auto"/>
      <dgm:t>
        <a:bodyPr/>
        <a:lstStyle/>
        <a:p>
          <a:pPr>
            <a:defRPr/>
          </a:pPr>
          <a:endParaRPr lang="de-DE"/>
        </a:p>
      </dgm:t>
    </dgm:pt>
    <dgm:pt modelId="{C94F872B-B2D9-E241-A92C-0B4EB1D3071B}" type="pres">
      <dgm:prSet presAssocID="{8A7998DE-7A64-DA4D-8D68-FFE29D92B169}" presName="diagram" presStyleCnt="0">
        <dgm:presLayoutVars>
          <dgm:dir val="norm"/>
          <dgm:resizeHandles val="exact"/>
        </dgm:presLayoutVars>
      </dgm:prSet>
      <dgm:spPr bwMode="auto"/>
    </dgm:pt>
    <dgm:pt modelId="{B88F3DFB-7755-3842-ABAF-D56183BA7EF2}" type="pres">
      <dgm:prSet presAssocID="{983E8976-2508-ED40-91CA-2F611BE9D94C}" presName="node" presStyleLbl="node1" presStyleIdx="0" presStyleCnt="3">
        <dgm:presLayoutVars>
          <dgm:bulletEnabled val="1"/>
        </dgm:presLayoutVars>
      </dgm:prSet>
      <dgm:spPr bwMode="auto"/>
    </dgm:pt>
    <dgm:pt modelId="{513EB47D-7303-7347-A074-E3E45BB0FC83}" type="pres">
      <dgm:prSet presAssocID="{B8676265-3481-6745-85F2-D1C2714E8935}" presName="sibTrans" presStyleCnt="0"/>
      <dgm:spPr bwMode="auto"/>
    </dgm:pt>
    <dgm:pt modelId="{4DCD2940-6C1C-C643-A342-BC3A4FFE9CFC}" type="pres">
      <dgm:prSet presAssocID="{9B0ADF28-60DC-6646-A2F8-C47070EBF5DD}" presName="node" presStyleLbl="node1" presStyleIdx="1" presStyleCnt="3">
        <dgm:presLayoutVars>
          <dgm:bulletEnabled val="1"/>
        </dgm:presLayoutVars>
      </dgm:prSet>
      <dgm:spPr bwMode="auto"/>
    </dgm:pt>
    <dgm:pt modelId="{AC9EDDF2-1C8C-6D44-91E5-750C6BED79F2}" type="pres">
      <dgm:prSet presAssocID="{A2BDF927-5819-CC41-B46C-529D23552907}" presName="sibTrans" presStyleCnt="0"/>
      <dgm:spPr bwMode="auto"/>
    </dgm:pt>
    <dgm:pt modelId="{5D66DAE0-EA5E-1543-ACC6-3ED45AFD905A}" type="pres">
      <dgm:prSet presAssocID="{3B34A595-CCD6-AC42-B9CE-C461B70E44E1}" presName="node" presStyleLbl="node1" presStyleIdx="2" presStyleCnt="3">
        <dgm:presLayoutVars>
          <dgm:bulletEnabled val="1"/>
        </dgm:presLayoutVars>
      </dgm:prSet>
      <dgm:spPr bwMode="auto"/>
    </dgm:pt>
  </dgm:ptLst>
  <dgm:cxnLst>
    <dgm:cxn modelId="{D435760B-4143-7244-B03A-5AA68600815E}" type="presOf" srcId="{8A7998DE-7A64-DA4D-8D68-FFE29D92B169}" destId="{C94F872B-B2D9-E241-A92C-0B4EB1D3071B}" srcOrd="0" destOrd="0" presId="urn:microsoft.com/office/officeart/2005/8/layout/default"/>
    <dgm:cxn modelId="{52356B26-9248-7C4A-B9F0-9AC9496E82BB}" type="presOf" srcId="{9B0ADF28-60DC-6646-A2F8-C47070EBF5DD}" destId="{4DCD2940-6C1C-C643-A342-BC3A4FFE9CFC}" srcOrd="0" destOrd="0" presId="urn:microsoft.com/office/officeart/2005/8/layout/default"/>
    <dgm:cxn modelId="{F055FB48-E62D-FF41-A9C4-752A2110C2EA}" srcId="{8A7998DE-7A64-DA4D-8D68-FFE29D92B169}" destId="{983E8976-2508-ED40-91CA-2F611BE9D94C}" srcOrd="0" destOrd="0" parTransId="{9116D732-ED40-9342-A571-1185E2E6AF42}" sibTransId="{B8676265-3481-6745-85F2-D1C2714E8935}"/>
    <dgm:cxn modelId="{AA7E33D6-0271-5B4E-92B5-1D0898CB7ADB}" srcId="{8A7998DE-7A64-DA4D-8D68-FFE29D92B169}" destId="{3B34A595-CCD6-AC42-B9CE-C461B70E44E1}" srcOrd="2" destOrd="0" parTransId="{474AFFA3-F958-EF45-931B-BC19EF4E1FAC}" sibTransId="{4D264F1C-DD63-7B4B-BF5C-FF2DF1B65B0F}"/>
    <dgm:cxn modelId="{95B6ACEA-8E71-B449-B515-1860E74FB14D}" type="presOf" srcId="{983E8976-2508-ED40-91CA-2F611BE9D94C}" destId="{B88F3DFB-7755-3842-ABAF-D56183BA7EF2}" srcOrd="0" destOrd="0" presId="urn:microsoft.com/office/officeart/2005/8/layout/default"/>
    <dgm:cxn modelId="{3080AAEB-E526-644F-81E6-2C743C736D9A}" srcId="{8A7998DE-7A64-DA4D-8D68-FFE29D92B169}" destId="{9B0ADF28-60DC-6646-A2F8-C47070EBF5DD}" srcOrd="1" destOrd="0" parTransId="{578E6751-C5D6-7543-A48F-E64A2987F6BE}" sibTransId="{A2BDF927-5819-CC41-B46C-529D23552907}"/>
    <dgm:cxn modelId="{861878EF-6B85-FD4E-9C49-DD70073D5555}" type="presOf" srcId="{3B34A595-CCD6-AC42-B9CE-C461B70E44E1}" destId="{5D66DAE0-EA5E-1543-ACC6-3ED45AFD905A}" srcOrd="0" destOrd="0" presId="urn:microsoft.com/office/officeart/2005/8/layout/default"/>
    <dgm:cxn modelId="{B9593F33-2BA2-2547-827C-18AE48A74895}" type="presParOf" srcId="{C94F872B-B2D9-E241-A92C-0B4EB1D3071B}" destId="{B88F3DFB-7755-3842-ABAF-D56183BA7EF2}" srcOrd="0" destOrd="0" presId="urn:microsoft.com/office/officeart/2005/8/layout/default"/>
    <dgm:cxn modelId="{D3F821B0-ED32-094B-B806-C5F65AB98552}" type="presParOf" srcId="{C94F872B-B2D9-E241-A92C-0B4EB1D3071B}" destId="{513EB47D-7303-7347-A074-E3E45BB0FC83}" srcOrd="1" destOrd="0" presId="urn:microsoft.com/office/officeart/2005/8/layout/default"/>
    <dgm:cxn modelId="{2B5B9604-8035-0D42-876F-CC3D62CE9E1A}" type="presParOf" srcId="{C94F872B-B2D9-E241-A92C-0B4EB1D3071B}" destId="{4DCD2940-6C1C-C643-A342-BC3A4FFE9CFC}" srcOrd="2" destOrd="0" presId="urn:microsoft.com/office/officeart/2005/8/layout/default"/>
    <dgm:cxn modelId="{734396B3-7C89-9846-8E5F-2503452EFA07}" type="presParOf" srcId="{C94F872B-B2D9-E241-A92C-0B4EB1D3071B}" destId="{AC9EDDF2-1C8C-6D44-91E5-750C6BED79F2}" srcOrd="3" destOrd="0" presId="urn:microsoft.com/office/officeart/2005/8/layout/default"/>
    <dgm:cxn modelId="{41C8643F-DB25-744E-A3C0-35F5A88D8427}" type="presParOf" srcId="{C94F872B-B2D9-E241-A92C-0B4EB1D3071B}" destId="{5D66DAE0-EA5E-1543-ACC6-3ED45AFD905A}" srcOrd="4"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4.xml><?xml version="1.0" encoding="utf-8"?>
<dgm:dataModel xmlns:dgm="http://schemas.openxmlformats.org/drawingml/2006/diagram" xmlns:a="http://schemas.openxmlformats.org/drawingml/2006/main" xmlns:r="http://schemas.openxmlformats.org/officeDocument/2006/relationships">
  <dgm:ptLst>
    <dgm:pt modelId="{1B926CDD-FE85-8D4B-85A7-0413E780DCFC}" type="doc">
      <dgm:prSet loTypeId="urn:microsoft.com/office/officeart/2005/8/layout/vList2" loCatId="list" qsTypeId="urn:microsoft.com/office/officeart/2005/8/quickstyle/simple1" qsCatId="simple" csTypeId="urn:microsoft.com/office/officeart/2005/8/colors/accent1_2" csCatId="accent1" phldr="1"/>
      <dgm:spPr bwMode="auto"/>
      <dgm:t>
        <a:bodyPr/>
        <a:lstStyle/>
        <a:p>
          <a:pPr>
            <a:defRPr/>
          </a:pPr>
          <a:endParaRPr lang="de-DE"/>
        </a:p>
      </dgm:t>
    </dgm:pt>
    <dgm:pt modelId="{44D309D6-8B0C-A54F-B5C6-820DB4017DE9}">
      <dgm:prSet phldrT="" custT="1"/>
      <dgm:spPr bwMode="auto"/>
      <dgm:t>
        <a:bodyPr/>
        <a:lstStyle/>
        <a:p>
          <a:pPr>
            <a:defRPr/>
          </a:pPr>
          <a:r>
            <a:rPr lang="de-DE" sz="2800" b="1"/>
            <a:t>Ihre Aufgabe als Elternteil</a:t>
          </a:r>
          <a:endParaRPr lang="de-DE" sz="2800"/>
        </a:p>
      </dgm:t>
    </dgm:pt>
    <dgm:pt modelId="{1A4ABA21-F1EE-3E41-B118-8D6968B751A3}" type="parTrans" cxnId="{E9E0B696-BBCD-304E-81CB-82DD6E24D3A5}">
      <dgm:prSet/>
      <dgm:spPr bwMode="auto"/>
      <dgm:t>
        <a:bodyPr/>
        <a:lstStyle/>
        <a:p>
          <a:pPr>
            <a:defRPr/>
          </a:pPr>
          <a:endParaRPr lang="de-DE"/>
        </a:p>
      </dgm:t>
    </dgm:pt>
    <dgm:pt modelId="{E8055627-6077-CC49-B377-336AE8BE6049}" type="sibTrans" cxnId="{E9E0B696-BBCD-304E-81CB-82DD6E24D3A5}">
      <dgm:prSet/>
      <dgm:spPr bwMode="auto"/>
      <dgm:t>
        <a:bodyPr/>
        <a:lstStyle/>
        <a:p>
          <a:pPr>
            <a:defRPr/>
          </a:pPr>
          <a:endParaRPr lang="de-DE"/>
        </a:p>
      </dgm:t>
    </dgm:pt>
    <dgm:pt modelId="{6C2B9A9D-575C-2D42-ACC0-66351F01C773}" type="pres">
      <dgm:prSet presAssocID="{1B926CDD-FE85-8D4B-85A7-0413E780DCFC}" presName="linear" presStyleCnt="0">
        <dgm:presLayoutVars>
          <dgm:animLvl val="lvl"/>
          <dgm:resizeHandles val="exact"/>
        </dgm:presLayoutVars>
      </dgm:prSet>
      <dgm:spPr bwMode="auto"/>
    </dgm:pt>
    <dgm:pt modelId="{338A9251-1279-094C-ABE4-73AD80B82A86}" type="pres">
      <dgm:prSet custScaleY="47751" presAssocID="{44D309D6-8B0C-A54F-B5C6-820DB4017DE9}" presName="parentText" presStyleLbl="node1" presStyleIdx="0" presStyleCnt="1">
        <dgm:presLayoutVars>
          <dgm:chMax val="0"/>
          <dgm:bulletEnabled val="1"/>
        </dgm:presLayoutVars>
      </dgm:prSet>
      <dgm:spPr bwMode="auto"/>
    </dgm:pt>
  </dgm:ptLst>
  <dgm:cxnLst>
    <dgm:cxn modelId="{43B6CD35-20BD-1743-9BE6-BA3CA94FB975}" type="presOf" srcId="{1B926CDD-FE85-8D4B-85A7-0413E780DCFC}" destId="{6C2B9A9D-575C-2D42-ACC0-66351F01C773}" srcOrd="0" destOrd="0" presId="urn:microsoft.com/office/officeart/2005/8/layout/vList2"/>
    <dgm:cxn modelId="{E9E0B696-BBCD-304E-81CB-82DD6E24D3A5}" srcId="{1B926CDD-FE85-8D4B-85A7-0413E780DCFC}" destId="{44D309D6-8B0C-A54F-B5C6-820DB4017DE9}" srcOrd="0" destOrd="0" parTransId="{1A4ABA21-F1EE-3E41-B118-8D6968B751A3}" sibTransId="{E8055627-6077-CC49-B377-336AE8BE6049}"/>
    <dgm:cxn modelId="{E56A9AB7-3260-484A-8D2F-17196F139629}" type="presOf" srcId="{44D309D6-8B0C-A54F-B5C6-820DB4017DE9}" destId="{338A9251-1279-094C-ABE4-73AD80B82A86}" srcOrd="0" destOrd="0" presId="urn:microsoft.com/office/officeart/2005/8/layout/vList2"/>
    <dgm:cxn modelId="{3848CEB9-4FDF-5749-85E0-6ED914F84D3D}" type="presParOf" srcId="{6C2B9A9D-575C-2D42-ACC0-66351F01C773}" destId="{338A9251-1279-094C-ABE4-73AD80B82A86}" srcOrd="0" destOrd="0" presId="urn:microsoft.com/office/officeart/2005/8/layout/vList2"/>
  </dgm:cxnLst>
  <dgm:bg/>
  <dgm:whole/>
  <dgm:extLst>
    <a:ext uri="http://schemas.microsoft.com/office/drawing/2008/diagram">
      <dsp:dataModelExt xmlns:dsp="http://schemas.microsoft.com/office/drawing/2008/diagram" relId="rId3" minVer="http://schemas.openxmlformats.org/drawingml/2006/diagram"/>
    </a:ext>
  </dgm:extLst>
</dgm:dataModel>
</file>

<file path=ppt/diagrams/data15.xml><?xml version="1.0" encoding="utf-8"?>
<dgm:dataModel xmlns:dgm="http://schemas.openxmlformats.org/drawingml/2006/diagram" xmlns:a="http://schemas.openxmlformats.org/drawingml/2006/main" xmlns:r="http://schemas.openxmlformats.org/officeDocument/2006/relationships">
  <dgm:ptLst>
    <dgm:pt modelId="{8C048ABA-29D1-7A47-9FD9-7737D2FAD53C}" type="doc">
      <dgm:prSet loTypeId="urn:microsoft.com/office/officeart/2005/8/layout/default" loCatId="list" qsTypeId="urn:microsoft.com/office/officeart/2005/8/quickstyle/simple1" qsCatId="simple" csTypeId="urn:microsoft.com/office/officeart/2005/8/colors/accent1_2" csCatId="accent1"/>
      <dgm:spPr bwMode="auto"/>
      <dgm:t>
        <a:bodyPr/>
        <a:lstStyle/>
        <a:p>
          <a:pPr>
            <a:defRPr/>
          </a:pPr>
          <a:endParaRPr lang="de-DE"/>
        </a:p>
      </dgm:t>
    </dgm:pt>
    <dgm:pt modelId="{11F9012E-7D5C-144E-8FD4-2477614193B8}">
      <dgm:prSet phldrT=""/>
      <dgm:spPr bwMode="auto"/>
      <dgm:t>
        <a:bodyPr/>
        <a:lstStyle/>
        <a:p>
          <a:pPr>
            <a:defRPr/>
          </a:pPr>
          <a:r>
            <a:rPr lang="de-DE"/>
            <a:t>Ordnerstruktur bei GoodNotes vom Kind erklären lassen</a:t>
          </a:r>
          <a:endParaRPr/>
        </a:p>
      </dgm:t>
    </dgm:pt>
    <dgm:pt modelId="{011A58F4-41E3-C74D-ABE7-FE79295005C7}" type="parTrans" cxnId="{444D046F-A459-9A42-93EE-5E50F7BDB94A}">
      <dgm:prSet/>
      <dgm:spPr bwMode="auto"/>
      <dgm:t>
        <a:bodyPr/>
        <a:lstStyle/>
        <a:p>
          <a:pPr>
            <a:defRPr/>
          </a:pPr>
          <a:endParaRPr lang="de-DE"/>
        </a:p>
      </dgm:t>
    </dgm:pt>
    <dgm:pt modelId="{D18769B7-B1B5-8544-9033-39436949B7E7}" type="sibTrans" cxnId="{444D046F-A459-9A42-93EE-5E50F7BDB94A}">
      <dgm:prSet/>
      <dgm:spPr bwMode="auto"/>
      <dgm:t>
        <a:bodyPr/>
        <a:lstStyle/>
        <a:p>
          <a:pPr>
            <a:defRPr/>
          </a:pPr>
          <a:endParaRPr lang="de-DE"/>
        </a:p>
      </dgm:t>
    </dgm:pt>
    <dgm:pt modelId="{4DB51B7A-D561-634A-886D-F0BDF1BCD3EC}">
      <dgm:prSet phldrT=""/>
      <dgm:spPr bwMode="auto"/>
      <dgm:t>
        <a:bodyPr/>
        <a:lstStyle/>
        <a:p>
          <a:pPr algn="ctr">
            <a:defRPr/>
          </a:pPr>
          <a:r>
            <a:rPr lang="de-DE"/>
            <a:t>Weitere verwendete Apps zeigen lassen</a:t>
          </a:r>
          <a:endParaRPr/>
        </a:p>
      </dgm:t>
    </dgm:pt>
    <dgm:pt modelId="{A09770C1-DCA3-A342-9F14-B4049BB468E1}" type="parTrans" cxnId="{0A918746-10E9-9D47-8019-9C1BEAE870EC}">
      <dgm:prSet/>
      <dgm:spPr bwMode="auto"/>
      <dgm:t>
        <a:bodyPr/>
        <a:lstStyle/>
        <a:p>
          <a:pPr>
            <a:defRPr/>
          </a:pPr>
          <a:endParaRPr lang="de-DE"/>
        </a:p>
      </dgm:t>
    </dgm:pt>
    <dgm:pt modelId="{75806261-8386-F247-8F83-6A7A16AB1EC9}" type="sibTrans" cxnId="{0A918746-10E9-9D47-8019-9C1BEAE870EC}">
      <dgm:prSet/>
      <dgm:spPr bwMode="auto"/>
      <dgm:t>
        <a:bodyPr/>
        <a:lstStyle/>
        <a:p>
          <a:pPr>
            <a:defRPr/>
          </a:pPr>
          <a:endParaRPr lang="de-DE"/>
        </a:p>
      </dgm:t>
    </dgm:pt>
    <dgm:pt modelId="{1D405DBB-F4A5-9947-BDA7-4CEA1844D268}">
      <dgm:prSet phldrT=""/>
      <dgm:spPr bwMode="auto"/>
      <dgm:t>
        <a:bodyPr/>
        <a:lstStyle/>
        <a:p>
          <a:pPr>
            <a:defRPr/>
          </a:pPr>
          <a:r>
            <a:rPr lang="de-DE"/>
            <a:t>Digitale Hefteinträge zeigen lassen</a:t>
          </a:r>
          <a:endParaRPr/>
        </a:p>
      </dgm:t>
    </dgm:pt>
    <dgm:pt modelId="{574BC00A-BE7F-164F-A624-73A96A053952}" type="parTrans" cxnId="{C143E246-2E05-7848-A2E5-626355F1DAA4}">
      <dgm:prSet/>
      <dgm:spPr bwMode="auto"/>
      <dgm:t>
        <a:bodyPr/>
        <a:lstStyle/>
        <a:p>
          <a:pPr>
            <a:defRPr/>
          </a:pPr>
          <a:endParaRPr lang="de-DE"/>
        </a:p>
      </dgm:t>
    </dgm:pt>
    <dgm:pt modelId="{4553EE72-06FF-7E47-A3D5-4DAB110BABA7}" type="sibTrans" cxnId="{C143E246-2E05-7848-A2E5-626355F1DAA4}">
      <dgm:prSet/>
      <dgm:spPr bwMode="auto"/>
      <dgm:t>
        <a:bodyPr/>
        <a:lstStyle/>
        <a:p>
          <a:pPr>
            <a:defRPr/>
          </a:pPr>
          <a:endParaRPr lang="de-DE"/>
        </a:p>
      </dgm:t>
    </dgm:pt>
    <dgm:pt modelId="{607C58FF-46D9-C240-85E8-9EEF4F5BFD64}">
      <dgm:prSet phldrT=""/>
      <dgm:spPr bwMode="auto"/>
      <dgm:t>
        <a:bodyPr/>
        <a:lstStyle/>
        <a:p>
          <a:pPr>
            <a:defRPr/>
          </a:pPr>
          <a:r>
            <a:rPr lang="de-DE"/>
            <a:t>Kind ermutigen, bei iPad-Problemen im Unterricht zu fragen</a:t>
          </a:r>
          <a:endParaRPr/>
        </a:p>
      </dgm:t>
    </dgm:pt>
    <dgm:pt modelId="{11C464AE-5EF1-3A4A-A5D7-F21B1D1C33C7}" type="parTrans" cxnId="{3E7A32BF-D3D3-084B-916D-796D4C445FE5}">
      <dgm:prSet/>
      <dgm:spPr bwMode="auto"/>
      <dgm:t>
        <a:bodyPr/>
        <a:lstStyle/>
        <a:p>
          <a:pPr>
            <a:defRPr/>
          </a:pPr>
          <a:endParaRPr lang="de-DE"/>
        </a:p>
      </dgm:t>
    </dgm:pt>
    <dgm:pt modelId="{978B78D2-EAC0-9A48-BE55-923A947C277B}" type="sibTrans" cxnId="{3E7A32BF-D3D3-084B-916D-796D4C445FE5}">
      <dgm:prSet/>
      <dgm:spPr bwMode="auto"/>
      <dgm:t>
        <a:bodyPr/>
        <a:lstStyle/>
        <a:p>
          <a:pPr>
            <a:defRPr/>
          </a:pPr>
          <a:endParaRPr lang="de-DE"/>
        </a:p>
      </dgm:t>
    </dgm:pt>
    <dgm:pt modelId="{3B17D3D0-BA1F-CC49-B783-CC6DD116847F}">
      <dgm:prSet phldrT=""/>
      <dgm:spPr bwMode="auto"/>
      <dgm:t>
        <a:bodyPr/>
        <a:lstStyle/>
        <a:p>
          <a:pPr>
            <a:defRPr/>
          </a:pPr>
          <a:r>
            <a:rPr lang="de-DE"/>
            <a:t>iPad-freie Abende einführen </a:t>
          </a:r>
          <a:endParaRPr/>
        </a:p>
      </dgm:t>
    </dgm:pt>
    <dgm:pt modelId="{0AE9DAE0-4809-E546-8086-739788E4200E}" type="parTrans" cxnId="{4794FE38-E845-3F4C-BE96-A484EEEBC285}">
      <dgm:prSet/>
      <dgm:spPr bwMode="auto"/>
      <dgm:t>
        <a:bodyPr/>
        <a:lstStyle/>
        <a:p>
          <a:pPr>
            <a:defRPr/>
          </a:pPr>
          <a:endParaRPr lang="de-DE"/>
        </a:p>
      </dgm:t>
    </dgm:pt>
    <dgm:pt modelId="{07ED7F0F-D9A4-C14D-A335-0127535AE110}" type="sibTrans" cxnId="{4794FE38-E845-3F4C-BE96-A484EEEBC285}">
      <dgm:prSet/>
      <dgm:spPr bwMode="auto"/>
      <dgm:t>
        <a:bodyPr/>
        <a:lstStyle/>
        <a:p>
          <a:pPr>
            <a:defRPr/>
          </a:pPr>
          <a:endParaRPr lang="de-DE"/>
        </a:p>
      </dgm:t>
    </dgm:pt>
    <dgm:pt modelId="{2572B014-CED4-9842-9600-5FA5402CC160}">
      <dgm:prSet phldrT=""/>
      <dgm:spPr bwMode="auto"/>
      <dgm:t>
        <a:bodyPr/>
        <a:lstStyle/>
        <a:p>
          <a:pPr>
            <a:defRPr/>
          </a:pPr>
          <a:r>
            <a:rPr lang="de-DE"/>
            <a:t>Kinder vor allem am Anfang an das Laden des iPads erinnern</a:t>
          </a:r>
          <a:endParaRPr/>
        </a:p>
      </dgm:t>
    </dgm:pt>
    <dgm:pt modelId="{7A671CDA-5AD7-804F-BD32-586473CC6401}" type="parTrans" cxnId="{52DAEB6E-0E00-2147-9718-67AD7B772272}">
      <dgm:prSet/>
      <dgm:spPr bwMode="auto"/>
      <dgm:t>
        <a:bodyPr/>
        <a:lstStyle/>
        <a:p>
          <a:pPr>
            <a:defRPr/>
          </a:pPr>
          <a:endParaRPr lang="de-DE"/>
        </a:p>
      </dgm:t>
    </dgm:pt>
    <dgm:pt modelId="{0294AAC7-FCC5-F540-B20F-9E7F510D1AE6}" type="sibTrans" cxnId="{52DAEB6E-0E00-2147-9718-67AD7B772272}">
      <dgm:prSet/>
      <dgm:spPr bwMode="auto"/>
      <dgm:t>
        <a:bodyPr/>
        <a:lstStyle/>
        <a:p>
          <a:pPr>
            <a:defRPr/>
          </a:pPr>
          <a:endParaRPr lang="de-DE"/>
        </a:p>
      </dgm:t>
    </dgm:pt>
    <dgm:pt modelId="{E6816B12-A151-DF40-8C7A-AF68509A8109}">
      <dgm:prSet phldrT=""/>
      <dgm:spPr bwMode="auto"/>
      <dgm:t>
        <a:bodyPr/>
        <a:lstStyle/>
        <a:p>
          <a:pPr>
            <a:defRPr/>
          </a:pPr>
          <a:r>
            <a:rPr lang="de-DE"/>
            <a:t>Medienzeit – wie bisher – erzieherisch kontrollieren</a:t>
          </a:r>
          <a:endParaRPr/>
        </a:p>
      </dgm:t>
    </dgm:pt>
    <dgm:pt modelId="{A3508513-4C9E-CF46-A98E-7A364AD62ABA}" type="parTrans" cxnId="{C08A4C2C-B131-304B-9BC2-DD6B7437361F}">
      <dgm:prSet/>
      <dgm:spPr bwMode="auto"/>
      <dgm:t>
        <a:bodyPr/>
        <a:lstStyle/>
        <a:p>
          <a:pPr>
            <a:defRPr/>
          </a:pPr>
          <a:endParaRPr lang="de-DE"/>
        </a:p>
      </dgm:t>
    </dgm:pt>
    <dgm:pt modelId="{C037044D-99B2-E040-93E8-BC41A6DE1C7F}" type="sibTrans" cxnId="{C08A4C2C-B131-304B-9BC2-DD6B7437361F}">
      <dgm:prSet/>
      <dgm:spPr bwMode="auto"/>
      <dgm:t>
        <a:bodyPr/>
        <a:lstStyle/>
        <a:p>
          <a:pPr>
            <a:defRPr/>
          </a:pPr>
          <a:endParaRPr lang="de-DE"/>
        </a:p>
      </dgm:t>
    </dgm:pt>
    <dgm:pt modelId="{6F188C83-AA9F-5949-96AC-6B8FBCFE7621}" type="pres">
      <dgm:prSet presAssocID="{8C048ABA-29D1-7A47-9FD9-7737D2FAD53C}" presName="diagram" presStyleCnt="0">
        <dgm:presLayoutVars>
          <dgm:dir val="norm"/>
          <dgm:resizeHandles val="exact"/>
        </dgm:presLayoutVars>
      </dgm:prSet>
      <dgm:spPr bwMode="auto"/>
    </dgm:pt>
    <dgm:pt modelId="{ABDF8238-BB88-654A-9787-8709ADB5A49C}" type="pres">
      <dgm:prSet presAssocID="{11F9012E-7D5C-144E-8FD4-2477614193B8}" presName="node" presStyleLbl="node1" presStyleIdx="0" presStyleCnt="7">
        <dgm:presLayoutVars>
          <dgm:bulletEnabled val="1"/>
        </dgm:presLayoutVars>
      </dgm:prSet>
      <dgm:spPr bwMode="auto"/>
    </dgm:pt>
    <dgm:pt modelId="{3EF77FA8-1909-684C-96D5-9CE9619D8311}" type="pres">
      <dgm:prSet presAssocID="{D18769B7-B1B5-8544-9033-39436949B7E7}" presName="sibTrans" presStyleCnt="0"/>
      <dgm:spPr bwMode="auto"/>
    </dgm:pt>
    <dgm:pt modelId="{DEBEE314-0C23-9842-A7CF-5614F0B13149}" type="pres">
      <dgm:prSet presAssocID="{4DB51B7A-D561-634A-886D-F0BDF1BCD3EC}" presName="node" presStyleLbl="node1" presStyleIdx="1" presStyleCnt="7">
        <dgm:presLayoutVars>
          <dgm:bulletEnabled val="1"/>
        </dgm:presLayoutVars>
      </dgm:prSet>
      <dgm:spPr bwMode="auto"/>
    </dgm:pt>
    <dgm:pt modelId="{67F0473A-69ED-B14F-BF0A-A03B0F34A5F5}" type="pres">
      <dgm:prSet presAssocID="{75806261-8386-F247-8F83-6A7A16AB1EC9}" presName="sibTrans" presStyleCnt="0"/>
      <dgm:spPr bwMode="auto"/>
    </dgm:pt>
    <dgm:pt modelId="{A8C750B2-8EDA-394D-B019-EB5100AED7D3}" type="pres">
      <dgm:prSet presAssocID="{1D405DBB-F4A5-9947-BDA7-4CEA1844D268}" presName="node" presStyleLbl="node1" presStyleIdx="2" presStyleCnt="7">
        <dgm:presLayoutVars>
          <dgm:bulletEnabled val="1"/>
        </dgm:presLayoutVars>
      </dgm:prSet>
      <dgm:spPr bwMode="auto"/>
    </dgm:pt>
    <dgm:pt modelId="{D49C9034-E509-694F-84C1-89582A191BC0}" type="pres">
      <dgm:prSet presAssocID="{4553EE72-06FF-7E47-A3D5-4DAB110BABA7}" presName="sibTrans" presStyleCnt="0"/>
      <dgm:spPr bwMode="auto"/>
    </dgm:pt>
    <dgm:pt modelId="{95BB560B-DF06-1E47-BF94-DF0063CA0A60}" type="pres">
      <dgm:prSet presAssocID="{607C58FF-46D9-C240-85E8-9EEF4F5BFD64}" presName="node" presStyleLbl="node1" presStyleIdx="3" presStyleCnt="7">
        <dgm:presLayoutVars>
          <dgm:bulletEnabled val="1"/>
        </dgm:presLayoutVars>
      </dgm:prSet>
      <dgm:spPr bwMode="auto"/>
    </dgm:pt>
    <dgm:pt modelId="{19117F24-2070-AD44-9BC7-25E4D232FF59}" type="pres">
      <dgm:prSet presAssocID="{978B78D2-EAC0-9A48-BE55-923A947C277B}" presName="sibTrans" presStyleCnt="0"/>
      <dgm:spPr bwMode="auto"/>
    </dgm:pt>
    <dgm:pt modelId="{F758A980-8ECE-DC4F-AC8D-6E22EA673DD8}" type="pres">
      <dgm:prSet presAssocID="{3B17D3D0-BA1F-CC49-B783-CC6DD116847F}" presName="node" presStyleLbl="node1" presStyleIdx="4" presStyleCnt="7">
        <dgm:presLayoutVars>
          <dgm:bulletEnabled val="1"/>
        </dgm:presLayoutVars>
      </dgm:prSet>
      <dgm:spPr bwMode="auto"/>
    </dgm:pt>
    <dgm:pt modelId="{54352539-3B01-3D47-8879-7C676D6ED962}" type="pres">
      <dgm:prSet presAssocID="{07ED7F0F-D9A4-C14D-A335-0127535AE110}" presName="sibTrans" presStyleCnt="0"/>
      <dgm:spPr bwMode="auto"/>
    </dgm:pt>
    <dgm:pt modelId="{18514B53-3AD9-7942-B151-9E6B31F8F363}" type="pres">
      <dgm:prSet presAssocID="{2572B014-CED4-9842-9600-5FA5402CC160}" presName="node" presStyleLbl="node1" presStyleIdx="5" presStyleCnt="7">
        <dgm:presLayoutVars>
          <dgm:bulletEnabled val="1"/>
        </dgm:presLayoutVars>
      </dgm:prSet>
      <dgm:spPr bwMode="auto"/>
    </dgm:pt>
    <dgm:pt modelId="{A70F71CF-EECC-1945-81B8-1ECF86C2A808}" type="pres">
      <dgm:prSet presAssocID="{0294AAC7-FCC5-F540-B20F-9E7F510D1AE6}" presName="sibTrans" presStyleCnt="0"/>
      <dgm:spPr bwMode="auto"/>
    </dgm:pt>
    <dgm:pt modelId="{DC29D3C1-B5D1-BF48-B970-AE6EA17CCCF1}" type="pres">
      <dgm:prSet presAssocID="{E6816B12-A151-DF40-8C7A-AF68509A8109}" presName="node" presStyleLbl="node1" presStyleIdx="6" presStyleCnt="7">
        <dgm:presLayoutVars>
          <dgm:bulletEnabled val="1"/>
        </dgm:presLayoutVars>
      </dgm:prSet>
      <dgm:spPr bwMode="auto"/>
    </dgm:pt>
  </dgm:ptLst>
  <dgm:cxnLst>
    <dgm:cxn modelId="{C08A4C2C-B131-304B-9BC2-DD6B7437361F}" srcId="{8C048ABA-29D1-7A47-9FD9-7737D2FAD53C}" destId="{E6816B12-A151-DF40-8C7A-AF68509A8109}" srcOrd="6" destOrd="0" parTransId="{A3508513-4C9E-CF46-A98E-7A364AD62ABA}" sibTransId="{C037044D-99B2-E040-93E8-BC41A6DE1C7F}"/>
    <dgm:cxn modelId="{4794FE38-E845-3F4C-BE96-A484EEEBC285}" srcId="{8C048ABA-29D1-7A47-9FD9-7737D2FAD53C}" destId="{3B17D3D0-BA1F-CC49-B783-CC6DD116847F}" srcOrd="4" destOrd="0" parTransId="{0AE9DAE0-4809-E546-8086-739788E4200E}" sibTransId="{07ED7F0F-D9A4-C14D-A335-0127535AE110}"/>
    <dgm:cxn modelId="{0A918746-10E9-9D47-8019-9C1BEAE870EC}" srcId="{8C048ABA-29D1-7A47-9FD9-7737D2FAD53C}" destId="{4DB51B7A-D561-634A-886D-F0BDF1BCD3EC}" srcOrd="1" destOrd="0" parTransId="{A09770C1-DCA3-A342-9F14-B4049BB468E1}" sibTransId="{75806261-8386-F247-8F83-6A7A16AB1EC9}"/>
    <dgm:cxn modelId="{C143E246-2E05-7848-A2E5-626355F1DAA4}" srcId="{8C048ABA-29D1-7A47-9FD9-7737D2FAD53C}" destId="{1D405DBB-F4A5-9947-BDA7-4CEA1844D268}" srcOrd="2" destOrd="0" parTransId="{574BC00A-BE7F-164F-A624-73A96A053952}" sibTransId="{4553EE72-06FF-7E47-A3D5-4DAB110BABA7}"/>
    <dgm:cxn modelId="{273F9161-463C-F946-81D6-ACC893A17397}" type="presOf" srcId="{1D405DBB-F4A5-9947-BDA7-4CEA1844D268}" destId="{A8C750B2-8EDA-394D-B019-EB5100AED7D3}" srcOrd="0" destOrd="0" presId="urn:microsoft.com/office/officeart/2005/8/layout/default"/>
    <dgm:cxn modelId="{8934C568-B293-E542-A466-F9FFB6F5A978}" type="presOf" srcId="{607C58FF-46D9-C240-85E8-9EEF4F5BFD64}" destId="{95BB560B-DF06-1E47-BF94-DF0063CA0A60}" srcOrd="0" destOrd="0" presId="urn:microsoft.com/office/officeart/2005/8/layout/default"/>
    <dgm:cxn modelId="{52DAEB6E-0E00-2147-9718-67AD7B772272}" srcId="{8C048ABA-29D1-7A47-9FD9-7737D2FAD53C}" destId="{2572B014-CED4-9842-9600-5FA5402CC160}" srcOrd="5" destOrd="0" parTransId="{7A671CDA-5AD7-804F-BD32-586473CC6401}" sibTransId="{0294AAC7-FCC5-F540-B20F-9E7F510D1AE6}"/>
    <dgm:cxn modelId="{444D046F-A459-9A42-93EE-5E50F7BDB94A}" srcId="{8C048ABA-29D1-7A47-9FD9-7737D2FAD53C}" destId="{11F9012E-7D5C-144E-8FD4-2477614193B8}" srcOrd="0" destOrd="0" parTransId="{011A58F4-41E3-C74D-ABE7-FE79295005C7}" sibTransId="{D18769B7-B1B5-8544-9033-39436949B7E7}"/>
    <dgm:cxn modelId="{C08EBF81-D6C7-854D-86BE-4DDA1A97F728}" type="presOf" srcId="{3B17D3D0-BA1F-CC49-B783-CC6DD116847F}" destId="{F758A980-8ECE-DC4F-AC8D-6E22EA673DD8}" srcOrd="0" destOrd="0" presId="urn:microsoft.com/office/officeart/2005/8/layout/default"/>
    <dgm:cxn modelId="{9B8E0E9C-E8E8-CB40-85B3-4428835EA694}" type="presOf" srcId="{11F9012E-7D5C-144E-8FD4-2477614193B8}" destId="{ABDF8238-BB88-654A-9787-8709ADB5A49C}" srcOrd="0" destOrd="0" presId="urn:microsoft.com/office/officeart/2005/8/layout/default"/>
    <dgm:cxn modelId="{3E7A32BF-D3D3-084B-916D-796D4C445FE5}" srcId="{8C048ABA-29D1-7A47-9FD9-7737D2FAD53C}" destId="{607C58FF-46D9-C240-85E8-9EEF4F5BFD64}" srcOrd="3" destOrd="0" parTransId="{11C464AE-5EF1-3A4A-A5D7-F21B1D1C33C7}" sibTransId="{978B78D2-EAC0-9A48-BE55-923A947C277B}"/>
    <dgm:cxn modelId="{B4046CCA-F0B8-0544-AB23-14518F99AA0A}" type="presOf" srcId="{2572B014-CED4-9842-9600-5FA5402CC160}" destId="{18514B53-3AD9-7942-B151-9E6B31F8F363}" srcOrd="0" destOrd="0" presId="urn:microsoft.com/office/officeart/2005/8/layout/default"/>
    <dgm:cxn modelId="{4954C1CA-9F7A-E54C-BCA3-9BDE6ADA97D2}" type="presOf" srcId="{8C048ABA-29D1-7A47-9FD9-7737D2FAD53C}" destId="{6F188C83-AA9F-5949-96AC-6B8FBCFE7621}" srcOrd="0" destOrd="0" presId="urn:microsoft.com/office/officeart/2005/8/layout/default"/>
    <dgm:cxn modelId="{DCAFFFEB-7A74-7D47-88B0-D40EDBD2FCC6}" type="presOf" srcId="{4DB51B7A-D561-634A-886D-F0BDF1BCD3EC}" destId="{DEBEE314-0C23-9842-A7CF-5614F0B13149}" srcOrd="0" destOrd="0" presId="urn:microsoft.com/office/officeart/2005/8/layout/default"/>
    <dgm:cxn modelId="{65C37CF9-DB81-314A-B57C-357B8EE843D4}" type="presOf" srcId="{E6816B12-A151-DF40-8C7A-AF68509A8109}" destId="{DC29D3C1-B5D1-BF48-B970-AE6EA17CCCF1}" srcOrd="0" destOrd="0" presId="urn:microsoft.com/office/officeart/2005/8/layout/default"/>
    <dgm:cxn modelId="{D3E738FD-FA6C-7543-B8E5-EFFA6ACFAB69}" type="presParOf" srcId="{6F188C83-AA9F-5949-96AC-6B8FBCFE7621}" destId="{ABDF8238-BB88-654A-9787-8709ADB5A49C}" srcOrd="0" destOrd="0" presId="urn:microsoft.com/office/officeart/2005/8/layout/default"/>
    <dgm:cxn modelId="{56A03FC6-836A-2E48-BE2F-77496106FE53}" type="presParOf" srcId="{6F188C83-AA9F-5949-96AC-6B8FBCFE7621}" destId="{3EF77FA8-1909-684C-96D5-9CE9619D8311}" srcOrd="1" destOrd="0" presId="urn:microsoft.com/office/officeart/2005/8/layout/default"/>
    <dgm:cxn modelId="{491D154D-EDB4-D34F-A2CA-FCA8C651469C}" type="presParOf" srcId="{6F188C83-AA9F-5949-96AC-6B8FBCFE7621}" destId="{DEBEE314-0C23-9842-A7CF-5614F0B13149}" srcOrd="2" destOrd="0" presId="urn:microsoft.com/office/officeart/2005/8/layout/default"/>
    <dgm:cxn modelId="{D321B7E3-999E-AC46-B9A2-E4BE8289496E}" type="presParOf" srcId="{6F188C83-AA9F-5949-96AC-6B8FBCFE7621}" destId="{67F0473A-69ED-B14F-BF0A-A03B0F34A5F5}" srcOrd="3" destOrd="0" presId="urn:microsoft.com/office/officeart/2005/8/layout/default"/>
    <dgm:cxn modelId="{51D3682E-B751-7940-B151-A7F360EA58BC}" type="presParOf" srcId="{6F188C83-AA9F-5949-96AC-6B8FBCFE7621}" destId="{A8C750B2-8EDA-394D-B019-EB5100AED7D3}" srcOrd="4" destOrd="0" presId="urn:microsoft.com/office/officeart/2005/8/layout/default"/>
    <dgm:cxn modelId="{7A4F7294-E35D-6244-B9E6-25EAE681DCF3}" type="presParOf" srcId="{6F188C83-AA9F-5949-96AC-6B8FBCFE7621}" destId="{D49C9034-E509-694F-84C1-89582A191BC0}" srcOrd="5" destOrd="0" presId="urn:microsoft.com/office/officeart/2005/8/layout/default"/>
    <dgm:cxn modelId="{7BAA628F-3D89-9D4C-A486-6BD084E921E2}" type="presParOf" srcId="{6F188C83-AA9F-5949-96AC-6B8FBCFE7621}" destId="{95BB560B-DF06-1E47-BF94-DF0063CA0A60}" srcOrd="6" destOrd="0" presId="urn:microsoft.com/office/officeart/2005/8/layout/default"/>
    <dgm:cxn modelId="{58AA507D-BD3E-EF47-8984-90D4C05A05AA}" type="presParOf" srcId="{6F188C83-AA9F-5949-96AC-6B8FBCFE7621}" destId="{19117F24-2070-AD44-9BC7-25E4D232FF59}" srcOrd="7" destOrd="0" presId="urn:microsoft.com/office/officeart/2005/8/layout/default"/>
    <dgm:cxn modelId="{C2B8F40B-8F92-DD47-A50F-18C38025D05A}" type="presParOf" srcId="{6F188C83-AA9F-5949-96AC-6B8FBCFE7621}" destId="{F758A980-8ECE-DC4F-AC8D-6E22EA673DD8}" srcOrd="8" destOrd="0" presId="urn:microsoft.com/office/officeart/2005/8/layout/default"/>
    <dgm:cxn modelId="{A07A99F3-E43D-CD4A-AC47-E8D6012122AD}" type="presParOf" srcId="{6F188C83-AA9F-5949-96AC-6B8FBCFE7621}" destId="{54352539-3B01-3D47-8879-7C676D6ED962}" srcOrd="9" destOrd="0" presId="urn:microsoft.com/office/officeart/2005/8/layout/default"/>
    <dgm:cxn modelId="{E921F480-B966-9940-9CE0-611D24272C9A}" type="presParOf" srcId="{6F188C83-AA9F-5949-96AC-6B8FBCFE7621}" destId="{18514B53-3AD9-7942-B151-9E6B31F8F363}" srcOrd="10" destOrd="0" presId="urn:microsoft.com/office/officeart/2005/8/layout/default"/>
    <dgm:cxn modelId="{DE373733-3B06-FB4C-B716-2C808B7E2AC2}" type="presParOf" srcId="{6F188C83-AA9F-5949-96AC-6B8FBCFE7621}" destId="{A70F71CF-EECC-1945-81B8-1ECF86C2A808}" srcOrd="11" destOrd="0" presId="urn:microsoft.com/office/officeart/2005/8/layout/default"/>
    <dgm:cxn modelId="{740D078F-2727-6B43-832B-8CD332A73224}" type="presParOf" srcId="{6F188C83-AA9F-5949-96AC-6B8FBCFE7621}" destId="{DC29D3C1-B5D1-BF48-B970-AE6EA17CCCF1}" srcOrd="12"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xmlns:r="http://schemas.openxmlformats.org/officeDocument/2006/relationships">
  <dgm:ptLst>
    <dgm:pt modelId="{F1E44B67-B2C6-4348-88FF-558EF5EB19A2}" type="doc">
      <dgm:prSet loTypeId="urn:microsoft.com/office/officeart/2005/8/layout/orgChart1" loCatId="list" qsTypeId="urn:microsoft.com/office/officeart/2005/8/quickstyle/simple2" qsCatId="simple" csTypeId="urn:microsoft.com/office/officeart/2005/8/colors/accent1_2" csCatId="accent1" phldr="1"/>
      <dgm:spPr bwMode="auto"/>
      <dgm:t>
        <a:bodyPr/>
        <a:lstStyle/>
        <a:p>
          <a:pPr>
            <a:defRPr/>
          </a:pPr>
          <a:endParaRPr lang="de-DE"/>
        </a:p>
      </dgm:t>
    </dgm:pt>
    <dgm:pt modelId="{2B525B5F-9080-7541-8C50-83C6ECFCAD4C}">
      <dgm:prSet phldrT="" custT="1"/>
      <dgm:spPr bwMode="auto"/>
      <dgm:t>
        <a:bodyPr/>
        <a:lstStyle/>
        <a:p>
          <a:pPr>
            <a:defRPr/>
          </a:pPr>
          <a:r>
            <a:rPr lang="de-DE" sz="2400" b="1">
              <a:latin typeface="Calibri"/>
              <a:ea typeface="+mn-ea"/>
              <a:cs typeface="+mn-cs"/>
            </a:rPr>
            <a:t>Welchen Nutzen bringen die iPads im Unterricht?</a:t>
          </a:r>
          <a:endParaRPr/>
        </a:p>
      </dgm:t>
    </dgm:pt>
    <dgm:pt modelId="{E4BA2E45-8549-784E-B49E-7F2C6C0E6E34}" type="parTrans" cxnId="{B6CE51CA-C224-4740-97DC-E9267949253A}">
      <dgm:prSet/>
      <dgm:spPr bwMode="auto"/>
      <dgm:t>
        <a:bodyPr/>
        <a:lstStyle/>
        <a:p>
          <a:pPr>
            <a:defRPr/>
          </a:pPr>
          <a:endParaRPr lang="de-DE" sz="6600"/>
        </a:p>
      </dgm:t>
    </dgm:pt>
    <dgm:pt modelId="{1F40FF1E-0576-9041-8182-C20866B19A81}" type="sibTrans" cxnId="{B6CE51CA-C224-4740-97DC-E9267949253A}">
      <dgm:prSet/>
      <dgm:spPr bwMode="auto"/>
      <dgm:t>
        <a:bodyPr/>
        <a:lstStyle/>
        <a:p>
          <a:pPr>
            <a:defRPr/>
          </a:pPr>
          <a:endParaRPr lang="de-DE" sz="6600"/>
        </a:p>
      </dgm:t>
    </dgm:pt>
    <dgm:pt modelId="{7B26A755-45AF-5E40-AEE7-FFF624A52AF3}">
      <dgm:prSet phldrT="" custT="1"/>
      <dgm:spPr bwMode="auto"/>
      <dgm:t>
        <a:bodyPr/>
        <a:lstStyle/>
        <a:p>
          <a:pPr>
            <a:defRPr/>
          </a:pPr>
          <a:r>
            <a:rPr lang="de-DE" sz="1800"/>
            <a:t>Digitale Medien bieten neue Möglichkeiten als effizientes Arbeitswerkzeug</a:t>
          </a:r>
          <a:endParaRPr/>
        </a:p>
      </dgm:t>
    </dgm:pt>
    <dgm:pt modelId="{271E6C92-FE1F-AC4D-B407-D36365A913F1}" type="parTrans" cxnId="{E33285FF-6EA1-EC42-BCC3-91F50B19E5DD}">
      <dgm:prSet/>
      <dgm:spPr bwMode="auto"/>
      <dgm:t>
        <a:bodyPr/>
        <a:lstStyle/>
        <a:p>
          <a:pPr>
            <a:defRPr/>
          </a:pPr>
          <a:endParaRPr lang="de-DE" sz="6600"/>
        </a:p>
      </dgm:t>
    </dgm:pt>
    <dgm:pt modelId="{0156AB8A-4A29-9C4A-8FED-428EE87B15A4}" type="sibTrans" cxnId="{E33285FF-6EA1-EC42-BCC3-91F50B19E5DD}">
      <dgm:prSet/>
      <dgm:spPr bwMode="auto"/>
      <dgm:t>
        <a:bodyPr/>
        <a:lstStyle/>
        <a:p>
          <a:pPr>
            <a:defRPr/>
          </a:pPr>
          <a:endParaRPr lang="de-DE" sz="6600"/>
        </a:p>
      </dgm:t>
    </dgm:pt>
    <dgm:pt modelId="{2169B9AA-6E37-4640-9726-5A84303271AE}">
      <dgm:prSet phldrT="" custT="1"/>
      <dgm:spPr bwMode="auto"/>
      <dgm:t>
        <a:bodyPr/>
        <a:lstStyle/>
        <a:p>
          <a:pPr>
            <a:defRPr/>
          </a:pPr>
          <a:r>
            <a:rPr lang="de-DE" sz="1800"/>
            <a:t>Motivation der Schüler*innen</a:t>
          </a:r>
          <a:endParaRPr/>
        </a:p>
      </dgm:t>
    </dgm:pt>
    <dgm:pt modelId="{2030D538-F0A9-C74F-B076-3C2B26D0F3B1}" type="parTrans" cxnId="{2758775B-3DF7-9C4D-A097-4412B926BE6B}">
      <dgm:prSet/>
      <dgm:spPr bwMode="auto"/>
      <dgm:t>
        <a:bodyPr/>
        <a:lstStyle/>
        <a:p>
          <a:pPr>
            <a:defRPr/>
          </a:pPr>
          <a:endParaRPr lang="de-DE" sz="6600"/>
        </a:p>
      </dgm:t>
    </dgm:pt>
    <dgm:pt modelId="{9E4344B2-B47A-AD41-982E-DB1295D16C30}" type="sibTrans" cxnId="{2758775B-3DF7-9C4D-A097-4412B926BE6B}">
      <dgm:prSet/>
      <dgm:spPr bwMode="auto"/>
      <dgm:t>
        <a:bodyPr/>
        <a:lstStyle/>
        <a:p>
          <a:pPr>
            <a:defRPr/>
          </a:pPr>
          <a:endParaRPr lang="de-DE" sz="6600"/>
        </a:p>
      </dgm:t>
    </dgm:pt>
    <dgm:pt modelId="{6CF578E6-BFC2-9548-BCE4-BBD6DBF7E947}">
      <dgm:prSet phldrT="" custT="1"/>
      <dgm:spPr bwMode="auto"/>
      <dgm:t>
        <a:bodyPr/>
        <a:lstStyle/>
        <a:p>
          <a:pPr>
            <a:defRPr/>
          </a:pPr>
          <a:r>
            <a:rPr lang="de-DE" sz="1800"/>
            <a:t>Lebenslanges und individualisiertes Lernen wird gefördert</a:t>
          </a:r>
          <a:endParaRPr/>
        </a:p>
      </dgm:t>
    </dgm:pt>
    <dgm:pt modelId="{007E66F2-B8FF-5748-8C47-D28AE1F358E0}" type="parTrans" cxnId="{EDC9675D-01D8-5948-9C9E-0C07EA9A83E7}">
      <dgm:prSet/>
      <dgm:spPr bwMode="auto"/>
      <dgm:t>
        <a:bodyPr/>
        <a:lstStyle/>
        <a:p>
          <a:pPr>
            <a:defRPr/>
          </a:pPr>
          <a:endParaRPr lang="de-DE" sz="6600"/>
        </a:p>
      </dgm:t>
    </dgm:pt>
    <dgm:pt modelId="{855FCD26-46DA-4241-A585-67619F2F36EB}" type="sibTrans" cxnId="{EDC9675D-01D8-5948-9C9E-0C07EA9A83E7}">
      <dgm:prSet/>
      <dgm:spPr bwMode="auto"/>
      <dgm:t>
        <a:bodyPr/>
        <a:lstStyle/>
        <a:p>
          <a:pPr>
            <a:defRPr/>
          </a:pPr>
          <a:endParaRPr lang="de-DE" sz="6600"/>
        </a:p>
      </dgm:t>
    </dgm:pt>
    <dgm:pt modelId="{DB5B1BE4-072D-E940-B69E-DDC75082A52B}">
      <dgm:prSet phldrT="" custT="1"/>
      <dgm:spPr bwMode="auto"/>
      <dgm:t>
        <a:bodyPr/>
        <a:lstStyle/>
        <a:p>
          <a:pPr>
            <a:defRPr/>
          </a:pPr>
          <a:r>
            <a:rPr lang="de-DE" sz="1800"/>
            <a:t>Digitale Wirklichkeit muss in die Schule </a:t>
          </a:r>
          <a:r>
            <a:rPr lang="de-DE" sz="1800"/>
            <a:t></a:t>
          </a:r>
          <a:r>
            <a:rPr lang="de-DE" sz="1800"/>
            <a:t> Schulentwicklung</a:t>
          </a:r>
          <a:endParaRPr/>
        </a:p>
      </dgm:t>
    </dgm:pt>
    <dgm:pt modelId="{E4F75124-DE28-244F-AFB8-B99D748E6288}" type="parTrans" cxnId="{51C02AA9-3EA9-C74C-9DAE-D3A060645626}">
      <dgm:prSet/>
      <dgm:spPr bwMode="auto"/>
      <dgm:t>
        <a:bodyPr/>
        <a:lstStyle/>
        <a:p>
          <a:pPr>
            <a:defRPr/>
          </a:pPr>
          <a:endParaRPr lang="de-DE" sz="6600"/>
        </a:p>
      </dgm:t>
    </dgm:pt>
    <dgm:pt modelId="{288937DB-2567-B349-B1C6-DEC476E5B8A6}" type="sibTrans" cxnId="{51C02AA9-3EA9-C74C-9DAE-D3A060645626}">
      <dgm:prSet/>
      <dgm:spPr bwMode="auto"/>
      <dgm:t>
        <a:bodyPr/>
        <a:lstStyle/>
        <a:p>
          <a:pPr>
            <a:defRPr/>
          </a:pPr>
          <a:endParaRPr lang="de-DE" sz="6600"/>
        </a:p>
      </dgm:t>
    </dgm:pt>
    <dgm:pt modelId="{B4FE1926-1275-D540-BC3D-E8B891318152}" type="pres">
      <dgm:prSet presAssocID="{F1E44B67-B2C6-4348-88FF-558EF5EB19A2}" presName="hierChild1" presStyleCnt="0">
        <dgm:presLayoutVars>
          <dgm:chPref val="1"/>
          <dgm:dir val="norm"/>
          <dgm:animOne val="branch"/>
          <dgm:animLvl val="lvl"/>
          <dgm:resizeHandles val="exact"/>
        </dgm:presLayoutVars>
      </dgm:prSet>
      <dgm:spPr bwMode="auto"/>
    </dgm:pt>
    <dgm:pt modelId="{B72F2A15-B62D-C443-8ABD-0F37FED68038}" type="pres">
      <dgm:prSet presAssocID="{2B525B5F-9080-7541-8C50-83C6ECFCAD4C}" presName="hierRoot1" presStyleCnt="0">
        <dgm:presLayoutVars>
          <dgm:hierBranch val="init"/>
        </dgm:presLayoutVars>
      </dgm:prSet>
      <dgm:spPr bwMode="auto"/>
    </dgm:pt>
    <dgm:pt modelId="{6F2746FB-8E41-A242-AEFC-152D277F8ABC}" type="pres">
      <dgm:prSet presAssocID="{2B525B5F-9080-7541-8C50-83C6ECFCAD4C}" presName="rootComposite1" presStyleCnt="0"/>
      <dgm:spPr bwMode="auto"/>
    </dgm:pt>
    <dgm:pt modelId="{0849BB89-E651-5542-BEF8-4152DE47AED9}" type="pres">
      <dgm:prSet custScaleX="203541" custScaleY="131333" presAssocID="{2B525B5F-9080-7541-8C50-83C6ECFCAD4C}" presName="rootText1" presStyleLbl="node0" presStyleIdx="0" presStyleCnt="1">
        <dgm:presLayoutVars>
          <dgm:chPref val="3"/>
        </dgm:presLayoutVars>
      </dgm:prSet>
      <dgm:spPr bwMode="auto"/>
    </dgm:pt>
    <dgm:pt modelId="{30EEFCCD-116B-D547-B432-23880F4893C6}" type="pres">
      <dgm:prSet presAssocID="{2B525B5F-9080-7541-8C50-83C6ECFCAD4C}" presName="rootConnector1" presStyleLbl="node1" presStyleIdx="0" presStyleCnt="0"/>
      <dgm:spPr bwMode="auto"/>
    </dgm:pt>
    <dgm:pt modelId="{7A9653D0-5110-D944-921E-B816B8BE5011}" type="pres">
      <dgm:prSet presAssocID="{2B525B5F-9080-7541-8C50-83C6ECFCAD4C}" presName="hierChild2" presStyleCnt="0"/>
      <dgm:spPr bwMode="auto"/>
    </dgm:pt>
    <dgm:pt modelId="{BDF957FB-B1CD-274F-A2A5-037E12E0D4B8}" type="pres">
      <dgm:prSet presAssocID="{E4F75124-DE28-244F-AFB8-B99D748E6288}" presName="Name37" presStyleLbl="parChTrans1D2" presStyleIdx="0" presStyleCnt="4"/>
      <dgm:spPr bwMode="auto"/>
    </dgm:pt>
    <dgm:pt modelId="{A8BDD115-F314-6446-B86F-71A5F1B6D943}" type="pres">
      <dgm:prSet presAssocID="{DB5B1BE4-072D-E940-B69E-DDC75082A52B}" presName="hierRoot2" presStyleCnt="0">
        <dgm:presLayoutVars>
          <dgm:hierBranch val="init"/>
        </dgm:presLayoutVars>
      </dgm:prSet>
      <dgm:spPr bwMode="auto"/>
    </dgm:pt>
    <dgm:pt modelId="{BDBCE6B2-C424-2049-80CA-FB97047C1E0E}" type="pres">
      <dgm:prSet presAssocID="{DB5B1BE4-072D-E940-B69E-DDC75082A52B}" presName="rootComposite" presStyleCnt="0"/>
      <dgm:spPr bwMode="auto"/>
    </dgm:pt>
    <dgm:pt modelId="{EF99C833-BC5B-3B45-9EF0-7D39D23D1C8F}" type="pres">
      <dgm:prSet custScaleY="193791" presAssocID="{DB5B1BE4-072D-E940-B69E-DDC75082A52B}" presName="rootText" presStyleLbl="node2" presStyleIdx="0" presStyleCnt="4">
        <dgm:presLayoutVars>
          <dgm:chPref val="3"/>
        </dgm:presLayoutVars>
      </dgm:prSet>
      <dgm:spPr bwMode="auto"/>
    </dgm:pt>
    <dgm:pt modelId="{536D6255-3D9D-E047-8516-8990907FDEC9}" type="pres">
      <dgm:prSet presAssocID="{DB5B1BE4-072D-E940-B69E-DDC75082A52B}" presName="rootConnector" presStyleLbl="node2" presStyleIdx="0" presStyleCnt="4"/>
      <dgm:spPr bwMode="auto"/>
    </dgm:pt>
    <dgm:pt modelId="{0123A16F-893A-E44D-98AC-77107FEF83B5}" type="pres">
      <dgm:prSet presAssocID="{DB5B1BE4-072D-E940-B69E-DDC75082A52B}" presName="hierChild4" presStyleCnt="0"/>
      <dgm:spPr bwMode="auto"/>
    </dgm:pt>
    <dgm:pt modelId="{866675CA-3BB9-8A4E-A3E2-67ED44EB004F}" type="pres">
      <dgm:prSet presAssocID="{DB5B1BE4-072D-E940-B69E-DDC75082A52B}" presName="hierChild5" presStyleCnt="0"/>
      <dgm:spPr bwMode="auto"/>
    </dgm:pt>
    <dgm:pt modelId="{8E70984F-16A0-DE47-8795-41152391DFE9}" type="pres">
      <dgm:prSet presAssocID="{2030D538-F0A9-C74F-B076-3C2B26D0F3B1}" presName="Name37" presStyleLbl="parChTrans1D2" presStyleIdx="1" presStyleCnt="4"/>
      <dgm:spPr bwMode="auto"/>
    </dgm:pt>
    <dgm:pt modelId="{5A171943-116B-EC4A-983D-52421F478690}" type="pres">
      <dgm:prSet presAssocID="{2169B9AA-6E37-4640-9726-5A84303271AE}" presName="hierRoot2" presStyleCnt="0">
        <dgm:presLayoutVars>
          <dgm:hierBranch val="init"/>
        </dgm:presLayoutVars>
      </dgm:prSet>
      <dgm:spPr bwMode="auto"/>
    </dgm:pt>
    <dgm:pt modelId="{B75D4124-E8B7-B342-80C2-3E841A783969}" type="pres">
      <dgm:prSet presAssocID="{2169B9AA-6E37-4640-9726-5A84303271AE}" presName="rootComposite" presStyleCnt="0"/>
      <dgm:spPr bwMode="auto"/>
    </dgm:pt>
    <dgm:pt modelId="{2262E011-B6B4-6443-B5F6-C6DB638C66CB}" type="pres">
      <dgm:prSet custScaleY="193791" presAssocID="{2169B9AA-6E37-4640-9726-5A84303271AE}" presName="rootText" presStyleLbl="node2" presStyleIdx="1" presStyleCnt="4">
        <dgm:presLayoutVars>
          <dgm:chPref val="3"/>
        </dgm:presLayoutVars>
      </dgm:prSet>
      <dgm:spPr bwMode="auto"/>
    </dgm:pt>
    <dgm:pt modelId="{73C1944B-9907-A04C-A465-5A56DD71B841}" type="pres">
      <dgm:prSet presAssocID="{2169B9AA-6E37-4640-9726-5A84303271AE}" presName="rootConnector" presStyleLbl="node2" presStyleIdx="1" presStyleCnt="4"/>
      <dgm:spPr bwMode="auto"/>
    </dgm:pt>
    <dgm:pt modelId="{1102FD5D-0427-4541-977D-EB10E66015E6}" type="pres">
      <dgm:prSet presAssocID="{2169B9AA-6E37-4640-9726-5A84303271AE}" presName="hierChild4" presStyleCnt="0"/>
      <dgm:spPr bwMode="auto"/>
    </dgm:pt>
    <dgm:pt modelId="{39BF4DC3-FDFA-6149-866E-602C9A6CF75D}" type="pres">
      <dgm:prSet presAssocID="{2169B9AA-6E37-4640-9726-5A84303271AE}" presName="hierChild5" presStyleCnt="0"/>
      <dgm:spPr bwMode="auto"/>
    </dgm:pt>
    <dgm:pt modelId="{FDF45DAA-7670-A44D-BE3E-5277C2B8302F}" type="pres">
      <dgm:prSet presAssocID="{007E66F2-B8FF-5748-8C47-D28AE1F358E0}" presName="Name37" presStyleLbl="parChTrans1D2" presStyleIdx="2" presStyleCnt="4"/>
      <dgm:spPr bwMode="auto"/>
    </dgm:pt>
    <dgm:pt modelId="{2941F25E-E88E-F24E-BD01-C468BF617473}" type="pres">
      <dgm:prSet presAssocID="{6CF578E6-BFC2-9548-BCE4-BBD6DBF7E947}" presName="hierRoot2" presStyleCnt="0">
        <dgm:presLayoutVars>
          <dgm:hierBranch val="init"/>
        </dgm:presLayoutVars>
      </dgm:prSet>
      <dgm:spPr bwMode="auto"/>
    </dgm:pt>
    <dgm:pt modelId="{F9CFA320-9611-BB44-9859-40931F712043}" type="pres">
      <dgm:prSet presAssocID="{6CF578E6-BFC2-9548-BCE4-BBD6DBF7E947}" presName="rootComposite" presStyleCnt="0"/>
      <dgm:spPr bwMode="auto"/>
    </dgm:pt>
    <dgm:pt modelId="{9D271C2A-C255-744D-9657-09A6E31C228D}" type="pres">
      <dgm:prSet custScaleY="193791" presAssocID="{6CF578E6-BFC2-9548-BCE4-BBD6DBF7E947}" presName="rootText" presStyleLbl="node2" presStyleIdx="2" presStyleCnt="4">
        <dgm:presLayoutVars>
          <dgm:chPref val="3"/>
        </dgm:presLayoutVars>
      </dgm:prSet>
      <dgm:spPr bwMode="auto"/>
    </dgm:pt>
    <dgm:pt modelId="{C538D1C7-860D-D840-B6D5-3425F7F233FA}" type="pres">
      <dgm:prSet presAssocID="{6CF578E6-BFC2-9548-BCE4-BBD6DBF7E947}" presName="rootConnector" presStyleLbl="node2" presStyleIdx="2" presStyleCnt="4"/>
      <dgm:spPr bwMode="auto"/>
    </dgm:pt>
    <dgm:pt modelId="{A09357C9-DDED-B14D-935C-51441274A62F}" type="pres">
      <dgm:prSet presAssocID="{6CF578E6-BFC2-9548-BCE4-BBD6DBF7E947}" presName="hierChild4" presStyleCnt="0"/>
      <dgm:spPr bwMode="auto"/>
    </dgm:pt>
    <dgm:pt modelId="{E82F6A29-3FD0-F74B-A82F-2CD4B10A0F1E}" type="pres">
      <dgm:prSet presAssocID="{6CF578E6-BFC2-9548-BCE4-BBD6DBF7E947}" presName="hierChild5" presStyleCnt="0"/>
      <dgm:spPr bwMode="auto"/>
    </dgm:pt>
    <dgm:pt modelId="{6589C0C1-9482-D941-8036-99F6ABFFE4FD}" type="pres">
      <dgm:prSet presAssocID="{271E6C92-FE1F-AC4D-B407-D36365A913F1}" presName="Name37" presStyleLbl="parChTrans1D2" presStyleIdx="3" presStyleCnt="4"/>
      <dgm:spPr bwMode="auto"/>
    </dgm:pt>
    <dgm:pt modelId="{5DA9DC93-CA3D-F04E-B015-8C10702FEED9}" type="pres">
      <dgm:prSet presAssocID="{7B26A755-45AF-5E40-AEE7-FFF624A52AF3}" presName="hierRoot2" presStyleCnt="0">
        <dgm:presLayoutVars>
          <dgm:hierBranch val="init"/>
        </dgm:presLayoutVars>
      </dgm:prSet>
      <dgm:spPr bwMode="auto"/>
    </dgm:pt>
    <dgm:pt modelId="{1E008A9C-73AE-E642-894D-3C9C315629F8}" type="pres">
      <dgm:prSet presAssocID="{7B26A755-45AF-5E40-AEE7-FFF624A52AF3}" presName="rootComposite" presStyleCnt="0"/>
      <dgm:spPr bwMode="auto"/>
    </dgm:pt>
    <dgm:pt modelId="{5162BB4D-05B7-6740-A85E-A97840117CF9}" type="pres">
      <dgm:prSet custScaleY="193791" presAssocID="{7B26A755-45AF-5E40-AEE7-FFF624A52AF3}" presName="rootText" presStyleLbl="node2" presStyleIdx="3" presStyleCnt="4">
        <dgm:presLayoutVars>
          <dgm:chPref val="3"/>
        </dgm:presLayoutVars>
      </dgm:prSet>
      <dgm:spPr bwMode="auto"/>
    </dgm:pt>
    <dgm:pt modelId="{617F32F5-D0A7-C74F-8553-05EF2C3A77A5}" type="pres">
      <dgm:prSet presAssocID="{7B26A755-45AF-5E40-AEE7-FFF624A52AF3}" presName="rootConnector" presStyleLbl="node2" presStyleIdx="3" presStyleCnt="4"/>
      <dgm:spPr bwMode="auto"/>
    </dgm:pt>
    <dgm:pt modelId="{1FED81E9-27A8-7544-AAA8-0337E386C223}" type="pres">
      <dgm:prSet presAssocID="{7B26A755-45AF-5E40-AEE7-FFF624A52AF3}" presName="hierChild4" presStyleCnt="0"/>
      <dgm:spPr bwMode="auto"/>
    </dgm:pt>
    <dgm:pt modelId="{15ABD298-FB65-7D48-B32E-065B720ACD09}" type="pres">
      <dgm:prSet presAssocID="{7B26A755-45AF-5E40-AEE7-FFF624A52AF3}" presName="hierChild5" presStyleCnt="0"/>
      <dgm:spPr bwMode="auto"/>
    </dgm:pt>
    <dgm:pt modelId="{7DF00CED-FAE5-BE44-8392-B0381150E1D4}" type="pres">
      <dgm:prSet presAssocID="{2B525B5F-9080-7541-8C50-83C6ECFCAD4C}" presName="hierChild3" presStyleCnt="0"/>
      <dgm:spPr bwMode="auto"/>
    </dgm:pt>
  </dgm:ptLst>
  <dgm:cxnLst>
    <dgm:cxn modelId="{F947910A-4D24-E140-80C3-AB94073D21C4}" type="presOf" srcId="{7B26A755-45AF-5E40-AEE7-FFF624A52AF3}" destId="{5162BB4D-05B7-6740-A85E-A97840117CF9}" srcOrd="0" destOrd="0" presId="urn:microsoft.com/office/officeart/2005/8/layout/orgChart1"/>
    <dgm:cxn modelId="{649D0D20-B565-C14E-9E25-E3DAE965839E}" type="presOf" srcId="{6CF578E6-BFC2-9548-BCE4-BBD6DBF7E947}" destId="{9D271C2A-C255-744D-9657-09A6E31C228D}" srcOrd="0" destOrd="0" presId="urn:microsoft.com/office/officeart/2005/8/layout/orgChart1"/>
    <dgm:cxn modelId="{B5801633-D73A-F74C-B870-097915107AB9}" type="presOf" srcId="{2B525B5F-9080-7541-8C50-83C6ECFCAD4C}" destId="{30EEFCCD-116B-D547-B432-23880F4893C6}" srcOrd="1" destOrd="0" presId="urn:microsoft.com/office/officeart/2005/8/layout/orgChart1"/>
    <dgm:cxn modelId="{DBD8CC33-211A-F740-8435-F822F1CB6D33}" type="presOf" srcId="{7B26A755-45AF-5E40-AEE7-FFF624A52AF3}" destId="{617F32F5-D0A7-C74F-8553-05EF2C3A77A5}" srcOrd="1" destOrd="0" presId="urn:microsoft.com/office/officeart/2005/8/layout/orgChart1"/>
    <dgm:cxn modelId="{2658FD35-755D-6746-A104-A815A8E48168}" type="presOf" srcId="{2030D538-F0A9-C74F-B076-3C2B26D0F3B1}" destId="{8E70984F-16A0-DE47-8795-41152391DFE9}" srcOrd="0" destOrd="0" presId="urn:microsoft.com/office/officeart/2005/8/layout/orgChart1"/>
    <dgm:cxn modelId="{C4482449-C790-0B4D-8C61-F013D483A9B9}" type="presOf" srcId="{2B525B5F-9080-7541-8C50-83C6ECFCAD4C}" destId="{0849BB89-E651-5542-BEF8-4152DE47AED9}" srcOrd="0" destOrd="0" presId="urn:microsoft.com/office/officeart/2005/8/layout/orgChart1"/>
    <dgm:cxn modelId="{225B1D5B-6082-FD4B-92D8-B7CDEEDF3EB3}" type="presOf" srcId="{007E66F2-B8FF-5748-8C47-D28AE1F358E0}" destId="{FDF45DAA-7670-A44D-BE3E-5277C2B8302F}" srcOrd="0" destOrd="0" presId="urn:microsoft.com/office/officeart/2005/8/layout/orgChart1"/>
    <dgm:cxn modelId="{2758775B-3DF7-9C4D-A097-4412B926BE6B}" srcId="{2B525B5F-9080-7541-8C50-83C6ECFCAD4C}" destId="{2169B9AA-6E37-4640-9726-5A84303271AE}" srcOrd="1" destOrd="0" parTransId="{2030D538-F0A9-C74F-B076-3C2B26D0F3B1}" sibTransId="{9E4344B2-B47A-AD41-982E-DB1295D16C30}"/>
    <dgm:cxn modelId="{EDC9675D-01D8-5948-9C9E-0C07EA9A83E7}" srcId="{2B525B5F-9080-7541-8C50-83C6ECFCAD4C}" destId="{6CF578E6-BFC2-9548-BCE4-BBD6DBF7E947}" srcOrd="2" destOrd="0" parTransId="{007E66F2-B8FF-5748-8C47-D28AE1F358E0}" sibTransId="{855FCD26-46DA-4241-A585-67619F2F36EB}"/>
    <dgm:cxn modelId="{8C3B299D-71F6-0A45-9D7A-89FB5AB29E17}" type="presOf" srcId="{E4F75124-DE28-244F-AFB8-B99D748E6288}" destId="{BDF957FB-B1CD-274F-A2A5-037E12E0D4B8}" srcOrd="0" destOrd="0" presId="urn:microsoft.com/office/officeart/2005/8/layout/orgChart1"/>
    <dgm:cxn modelId="{51C02AA9-3EA9-C74C-9DAE-D3A060645626}" srcId="{2B525B5F-9080-7541-8C50-83C6ECFCAD4C}" destId="{DB5B1BE4-072D-E940-B69E-DDC75082A52B}" srcOrd="0" destOrd="0" parTransId="{E4F75124-DE28-244F-AFB8-B99D748E6288}" sibTransId="{288937DB-2567-B349-B1C6-DEC476E5B8A6}"/>
    <dgm:cxn modelId="{5D5560AF-8C7E-4645-8091-2F94A97D1603}" type="presOf" srcId="{DB5B1BE4-072D-E940-B69E-DDC75082A52B}" destId="{EF99C833-BC5B-3B45-9EF0-7D39D23D1C8F}" srcOrd="0" destOrd="0" presId="urn:microsoft.com/office/officeart/2005/8/layout/orgChart1"/>
    <dgm:cxn modelId="{585D57BB-448F-0D4D-BC44-3F53450A5888}" type="presOf" srcId="{F1E44B67-B2C6-4348-88FF-558EF5EB19A2}" destId="{B4FE1926-1275-D540-BC3D-E8B891318152}" srcOrd="0" destOrd="0" presId="urn:microsoft.com/office/officeart/2005/8/layout/orgChart1"/>
    <dgm:cxn modelId="{77006AC5-6C95-4F40-990C-EE77F45498BD}" type="presOf" srcId="{271E6C92-FE1F-AC4D-B407-D36365A913F1}" destId="{6589C0C1-9482-D941-8036-99F6ABFFE4FD}" srcOrd="0" destOrd="0" presId="urn:microsoft.com/office/officeart/2005/8/layout/orgChart1"/>
    <dgm:cxn modelId="{B6CE51CA-C224-4740-97DC-E9267949253A}" srcId="{F1E44B67-B2C6-4348-88FF-558EF5EB19A2}" destId="{2B525B5F-9080-7541-8C50-83C6ECFCAD4C}" srcOrd="0" destOrd="0" parTransId="{E4BA2E45-8549-784E-B49E-7F2C6C0E6E34}" sibTransId="{1F40FF1E-0576-9041-8182-C20866B19A81}"/>
    <dgm:cxn modelId="{F915E5DC-F71D-2B4C-94DE-A802407D03D0}" type="presOf" srcId="{DB5B1BE4-072D-E940-B69E-DDC75082A52B}" destId="{536D6255-3D9D-E047-8516-8990907FDEC9}" srcOrd="1" destOrd="0" presId="urn:microsoft.com/office/officeart/2005/8/layout/orgChart1"/>
    <dgm:cxn modelId="{108EA0EE-D3EE-A64B-852C-DF44C703C057}" type="presOf" srcId="{2169B9AA-6E37-4640-9726-5A84303271AE}" destId="{2262E011-B6B4-6443-B5F6-C6DB638C66CB}" srcOrd="0" destOrd="0" presId="urn:microsoft.com/office/officeart/2005/8/layout/orgChart1"/>
    <dgm:cxn modelId="{7FB63AF1-54E1-AD48-8269-7F8ED6F2DC42}" type="presOf" srcId="{6CF578E6-BFC2-9548-BCE4-BBD6DBF7E947}" destId="{C538D1C7-860D-D840-B6D5-3425F7F233FA}" srcOrd="1" destOrd="0" presId="urn:microsoft.com/office/officeart/2005/8/layout/orgChart1"/>
    <dgm:cxn modelId="{E3FD4AFF-5F6F-4B46-8C11-CDA9E7E4C513}" type="presOf" srcId="{2169B9AA-6E37-4640-9726-5A84303271AE}" destId="{73C1944B-9907-A04C-A465-5A56DD71B841}" srcOrd="1" destOrd="0" presId="urn:microsoft.com/office/officeart/2005/8/layout/orgChart1"/>
    <dgm:cxn modelId="{E33285FF-6EA1-EC42-BCC3-91F50B19E5DD}" srcId="{2B525B5F-9080-7541-8C50-83C6ECFCAD4C}" destId="{7B26A755-45AF-5E40-AEE7-FFF624A52AF3}" srcOrd="3" destOrd="0" parTransId="{271E6C92-FE1F-AC4D-B407-D36365A913F1}" sibTransId="{0156AB8A-4A29-9C4A-8FED-428EE87B15A4}"/>
    <dgm:cxn modelId="{EE69FADC-7922-4F46-9B74-156670120092}" type="presParOf" srcId="{B4FE1926-1275-D540-BC3D-E8B891318152}" destId="{B72F2A15-B62D-C443-8ABD-0F37FED68038}" srcOrd="0" destOrd="0" presId="urn:microsoft.com/office/officeart/2005/8/layout/orgChart1"/>
    <dgm:cxn modelId="{2EB71813-201B-2C4B-8D20-BC6E83DEEC92}" type="presParOf" srcId="{B72F2A15-B62D-C443-8ABD-0F37FED68038}" destId="{6F2746FB-8E41-A242-AEFC-152D277F8ABC}" srcOrd="0" destOrd="0" presId="urn:microsoft.com/office/officeart/2005/8/layout/orgChart1"/>
    <dgm:cxn modelId="{EBE19A42-F5A4-DE46-88FD-C1A9F83A0A8D}" type="presParOf" srcId="{6F2746FB-8E41-A242-AEFC-152D277F8ABC}" destId="{0849BB89-E651-5542-BEF8-4152DE47AED9}" srcOrd="0" destOrd="0" presId="urn:microsoft.com/office/officeart/2005/8/layout/orgChart1"/>
    <dgm:cxn modelId="{FF2A93D1-9CF5-954A-A897-A54792364B95}" type="presParOf" srcId="{6F2746FB-8E41-A242-AEFC-152D277F8ABC}" destId="{30EEFCCD-116B-D547-B432-23880F4893C6}" srcOrd="1" destOrd="0" presId="urn:microsoft.com/office/officeart/2005/8/layout/orgChart1"/>
    <dgm:cxn modelId="{630C32D7-9A4F-4F43-9D48-91E11A3ADFC5}" type="presParOf" srcId="{B72F2A15-B62D-C443-8ABD-0F37FED68038}" destId="{7A9653D0-5110-D944-921E-B816B8BE5011}" srcOrd="1" destOrd="0" presId="urn:microsoft.com/office/officeart/2005/8/layout/orgChart1"/>
    <dgm:cxn modelId="{C95C8D5B-0CD6-DB41-AB0F-B3A6AE0E5B7E}" type="presParOf" srcId="{7A9653D0-5110-D944-921E-B816B8BE5011}" destId="{BDF957FB-B1CD-274F-A2A5-037E12E0D4B8}" srcOrd="0" destOrd="0" presId="urn:microsoft.com/office/officeart/2005/8/layout/orgChart1"/>
    <dgm:cxn modelId="{330CC3D3-D959-9348-B6CD-33E4FF24233B}" type="presParOf" srcId="{7A9653D0-5110-D944-921E-B816B8BE5011}" destId="{A8BDD115-F314-6446-B86F-71A5F1B6D943}" srcOrd="1" destOrd="0" presId="urn:microsoft.com/office/officeart/2005/8/layout/orgChart1"/>
    <dgm:cxn modelId="{BD21E6C7-400F-614F-9A2B-57CAB66772B1}" type="presParOf" srcId="{A8BDD115-F314-6446-B86F-71A5F1B6D943}" destId="{BDBCE6B2-C424-2049-80CA-FB97047C1E0E}" srcOrd="0" destOrd="0" presId="urn:microsoft.com/office/officeart/2005/8/layout/orgChart1"/>
    <dgm:cxn modelId="{0D368144-BC10-7247-A7BA-37C5974CF877}" type="presParOf" srcId="{BDBCE6B2-C424-2049-80CA-FB97047C1E0E}" destId="{EF99C833-BC5B-3B45-9EF0-7D39D23D1C8F}" srcOrd="0" destOrd="0" presId="urn:microsoft.com/office/officeart/2005/8/layout/orgChart1"/>
    <dgm:cxn modelId="{C5E38CF7-9BE0-E840-9C4F-87CC7E62F8C7}" type="presParOf" srcId="{BDBCE6B2-C424-2049-80CA-FB97047C1E0E}" destId="{536D6255-3D9D-E047-8516-8990907FDEC9}" srcOrd="1" destOrd="0" presId="urn:microsoft.com/office/officeart/2005/8/layout/orgChart1"/>
    <dgm:cxn modelId="{F93D31A9-87CC-5C4A-A295-9B5A2958DDA1}" type="presParOf" srcId="{A8BDD115-F314-6446-B86F-71A5F1B6D943}" destId="{0123A16F-893A-E44D-98AC-77107FEF83B5}" srcOrd="1" destOrd="0" presId="urn:microsoft.com/office/officeart/2005/8/layout/orgChart1"/>
    <dgm:cxn modelId="{0A84E80C-6D50-1F49-A722-1B091CF53B96}" type="presParOf" srcId="{A8BDD115-F314-6446-B86F-71A5F1B6D943}" destId="{866675CA-3BB9-8A4E-A3E2-67ED44EB004F}" srcOrd="2" destOrd="0" presId="urn:microsoft.com/office/officeart/2005/8/layout/orgChart1"/>
    <dgm:cxn modelId="{E89B41F6-88E4-364F-8874-3590EF7B97E0}" type="presParOf" srcId="{7A9653D0-5110-D944-921E-B816B8BE5011}" destId="{8E70984F-16A0-DE47-8795-41152391DFE9}" srcOrd="2" destOrd="0" presId="urn:microsoft.com/office/officeart/2005/8/layout/orgChart1"/>
    <dgm:cxn modelId="{773173D5-C15E-5348-AB39-3813EC37AE64}" type="presParOf" srcId="{7A9653D0-5110-D944-921E-B816B8BE5011}" destId="{5A171943-116B-EC4A-983D-52421F478690}" srcOrd="3" destOrd="0" presId="urn:microsoft.com/office/officeart/2005/8/layout/orgChart1"/>
    <dgm:cxn modelId="{E5E9F602-82F9-4C47-9E15-FEAF25752823}" type="presParOf" srcId="{5A171943-116B-EC4A-983D-52421F478690}" destId="{B75D4124-E8B7-B342-80C2-3E841A783969}" srcOrd="0" destOrd="0" presId="urn:microsoft.com/office/officeart/2005/8/layout/orgChart1"/>
    <dgm:cxn modelId="{04531AC3-B7A2-C74A-BB33-B6E993DA90C4}" type="presParOf" srcId="{B75D4124-E8B7-B342-80C2-3E841A783969}" destId="{2262E011-B6B4-6443-B5F6-C6DB638C66CB}" srcOrd="0" destOrd="0" presId="urn:microsoft.com/office/officeart/2005/8/layout/orgChart1"/>
    <dgm:cxn modelId="{0BFB6082-D036-CA48-A962-F702051AF29D}" type="presParOf" srcId="{B75D4124-E8B7-B342-80C2-3E841A783969}" destId="{73C1944B-9907-A04C-A465-5A56DD71B841}" srcOrd="1" destOrd="0" presId="urn:microsoft.com/office/officeart/2005/8/layout/orgChart1"/>
    <dgm:cxn modelId="{3CFDF399-BD44-DE4A-95F9-C4AA198B640A}" type="presParOf" srcId="{5A171943-116B-EC4A-983D-52421F478690}" destId="{1102FD5D-0427-4541-977D-EB10E66015E6}" srcOrd="1" destOrd="0" presId="urn:microsoft.com/office/officeart/2005/8/layout/orgChart1"/>
    <dgm:cxn modelId="{BA0CE1B5-D732-3D48-A6EF-3CE857964C6B}" type="presParOf" srcId="{5A171943-116B-EC4A-983D-52421F478690}" destId="{39BF4DC3-FDFA-6149-866E-602C9A6CF75D}" srcOrd="2" destOrd="0" presId="urn:microsoft.com/office/officeart/2005/8/layout/orgChart1"/>
    <dgm:cxn modelId="{DF82DAF3-B9F1-EF48-9280-FB4EFD255C8C}" type="presParOf" srcId="{7A9653D0-5110-D944-921E-B816B8BE5011}" destId="{FDF45DAA-7670-A44D-BE3E-5277C2B8302F}" srcOrd="4" destOrd="0" presId="urn:microsoft.com/office/officeart/2005/8/layout/orgChart1"/>
    <dgm:cxn modelId="{4BB2228F-B483-C146-B2D4-56C0AFD02101}" type="presParOf" srcId="{7A9653D0-5110-D944-921E-B816B8BE5011}" destId="{2941F25E-E88E-F24E-BD01-C468BF617473}" srcOrd="5" destOrd="0" presId="urn:microsoft.com/office/officeart/2005/8/layout/orgChart1"/>
    <dgm:cxn modelId="{F1E6CAE2-D102-6541-A6C7-8D6D0ACD3413}" type="presParOf" srcId="{2941F25E-E88E-F24E-BD01-C468BF617473}" destId="{F9CFA320-9611-BB44-9859-40931F712043}" srcOrd="0" destOrd="0" presId="urn:microsoft.com/office/officeart/2005/8/layout/orgChart1"/>
    <dgm:cxn modelId="{28434191-AAD9-3B4A-AABB-60827504A34B}" type="presParOf" srcId="{F9CFA320-9611-BB44-9859-40931F712043}" destId="{9D271C2A-C255-744D-9657-09A6E31C228D}" srcOrd="0" destOrd="0" presId="urn:microsoft.com/office/officeart/2005/8/layout/orgChart1"/>
    <dgm:cxn modelId="{62FBDA6B-807F-B94B-BFD2-BFDDBC492CF9}" type="presParOf" srcId="{F9CFA320-9611-BB44-9859-40931F712043}" destId="{C538D1C7-860D-D840-B6D5-3425F7F233FA}" srcOrd="1" destOrd="0" presId="urn:microsoft.com/office/officeart/2005/8/layout/orgChart1"/>
    <dgm:cxn modelId="{9E816EE1-AFF9-E94B-ABB0-0B70B4805B88}" type="presParOf" srcId="{2941F25E-E88E-F24E-BD01-C468BF617473}" destId="{A09357C9-DDED-B14D-935C-51441274A62F}" srcOrd="1" destOrd="0" presId="urn:microsoft.com/office/officeart/2005/8/layout/orgChart1"/>
    <dgm:cxn modelId="{A88F78A1-7315-C847-89E8-2AA8E8EA5E33}" type="presParOf" srcId="{2941F25E-E88E-F24E-BD01-C468BF617473}" destId="{E82F6A29-3FD0-F74B-A82F-2CD4B10A0F1E}" srcOrd="2" destOrd="0" presId="urn:microsoft.com/office/officeart/2005/8/layout/orgChart1"/>
    <dgm:cxn modelId="{324DDF3A-0770-964C-99DD-AEBB259EE6C1}" type="presParOf" srcId="{7A9653D0-5110-D944-921E-B816B8BE5011}" destId="{6589C0C1-9482-D941-8036-99F6ABFFE4FD}" srcOrd="6" destOrd="0" presId="urn:microsoft.com/office/officeart/2005/8/layout/orgChart1"/>
    <dgm:cxn modelId="{0C5A0528-7F8C-F04E-B6CE-DBB0CCCAC9A5}" type="presParOf" srcId="{7A9653D0-5110-D944-921E-B816B8BE5011}" destId="{5DA9DC93-CA3D-F04E-B015-8C10702FEED9}" srcOrd="7" destOrd="0" presId="urn:microsoft.com/office/officeart/2005/8/layout/orgChart1"/>
    <dgm:cxn modelId="{B5B764EE-DF94-ED4F-A086-B8C86D0D6CFF}" type="presParOf" srcId="{5DA9DC93-CA3D-F04E-B015-8C10702FEED9}" destId="{1E008A9C-73AE-E642-894D-3C9C315629F8}" srcOrd="0" destOrd="0" presId="urn:microsoft.com/office/officeart/2005/8/layout/orgChart1"/>
    <dgm:cxn modelId="{21DA1863-33CC-D641-96A7-F3983B21CC29}" type="presParOf" srcId="{1E008A9C-73AE-E642-894D-3C9C315629F8}" destId="{5162BB4D-05B7-6740-A85E-A97840117CF9}" srcOrd="0" destOrd="0" presId="urn:microsoft.com/office/officeart/2005/8/layout/orgChart1"/>
    <dgm:cxn modelId="{7AAE3ACD-5DF6-144C-A513-AB7D366FEF54}" type="presParOf" srcId="{1E008A9C-73AE-E642-894D-3C9C315629F8}" destId="{617F32F5-D0A7-C74F-8553-05EF2C3A77A5}" srcOrd="1" destOrd="0" presId="urn:microsoft.com/office/officeart/2005/8/layout/orgChart1"/>
    <dgm:cxn modelId="{1732C215-60A7-2246-99F4-EE0103A89259}" type="presParOf" srcId="{5DA9DC93-CA3D-F04E-B015-8C10702FEED9}" destId="{1FED81E9-27A8-7544-AAA8-0337E386C223}" srcOrd="1" destOrd="0" presId="urn:microsoft.com/office/officeart/2005/8/layout/orgChart1"/>
    <dgm:cxn modelId="{646E5B09-E722-C84A-9B1E-C8ED7FA76E6D}" type="presParOf" srcId="{5DA9DC93-CA3D-F04E-B015-8C10702FEED9}" destId="{15ABD298-FB65-7D48-B32E-065B720ACD09}" srcOrd="2" destOrd="0" presId="urn:microsoft.com/office/officeart/2005/8/layout/orgChart1"/>
    <dgm:cxn modelId="{DBD008B3-E0EB-7647-A13C-B79AE625C635}" type="presParOf" srcId="{B72F2A15-B62D-C443-8ABD-0F37FED68038}" destId="{7DF00CED-FAE5-BE44-8392-B0381150E1D4}" srcOrd="2" destOrd="0" presId="urn:microsoft.com/office/officeart/2005/8/layout/orgChart1"/>
  </dgm:cxnLst>
  <dgm:bg/>
  <dgm:whole/>
  <dgm:extLst>
    <a:ext uri="http://schemas.microsoft.com/office/drawing/2008/diagram">
      <dsp:dataModelExt xmlns:dsp="http://schemas.microsoft.com/office/drawing/2008/diagram" relId="rId3" minVer="http://schemas.openxmlformats.org/drawingml/2006/diagram"/>
    </a:ext>
  </dgm:extLst>
</dgm:dataModel>
</file>

<file path=ppt/diagrams/data3.xml><?xml version="1.0" encoding="utf-8"?>
<dgm:dataModel xmlns:dgm="http://schemas.openxmlformats.org/drawingml/2006/diagram" xmlns:a="http://schemas.openxmlformats.org/drawingml/2006/main" xmlns:r="http://schemas.openxmlformats.org/officeDocument/2006/relationships">
  <dgm:ptLst>
    <dgm:pt modelId="{C871AEEB-5465-5C40-98A7-E471A02C6248}" type="doc">
      <dgm:prSet loTypeId="urn:microsoft.com/office/officeart/2005/8/layout/vList2" loCatId="list" qsTypeId="urn:microsoft.com/office/officeart/2005/8/quickstyle/simple1" qsCatId="simple" csTypeId="urn:microsoft.com/office/officeart/2005/8/colors/accent1_2" csCatId="accent1"/>
      <dgm:spPr bwMode="auto"/>
      <dgm:t>
        <a:bodyPr/>
        <a:lstStyle/>
        <a:p>
          <a:pPr>
            <a:defRPr/>
          </a:pPr>
          <a:endParaRPr lang="de-DE"/>
        </a:p>
      </dgm:t>
    </dgm:pt>
    <dgm:pt modelId="{24CCA451-2826-AF44-BFC0-20194F289D6E}" type="pres">
      <dgm:prSet presAssocID="{C871AEEB-5465-5C40-98A7-E471A02C6248}" presName="linear" presStyleCnt="0">
        <dgm:presLayoutVars>
          <dgm:animLvl val="lvl"/>
          <dgm:resizeHandles val="exact"/>
        </dgm:presLayoutVars>
      </dgm:prSet>
      <dgm:spPr bwMode="auto"/>
    </dgm:pt>
  </dgm:ptLst>
  <dgm:cxnLst>
    <dgm:cxn modelId="{62F10BBD-615D-FF4F-AABE-A393A63251B4}" type="presOf" srcId="{C871AEEB-5465-5C40-98A7-E471A02C6248}" destId="{24CCA451-2826-AF44-BFC0-20194F289D6E}" srcOrd="0" destOrd="0" presId="urn:microsoft.com/office/officeart/2005/8/layout/vList2"/>
  </dgm:cxnLst>
  <dgm:bg/>
  <dgm:whole/>
  <dgm:extLst>
    <a:ext uri="http://schemas.microsoft.com/office/drawing/2008/diagram">
      <dsp:dataModelExt xmlns:dsp="http://schemas.microsoft.com/office/drawing/2008/diagram" relId="rId3" minVer="http://schemas.openxmlformats.org/drawingml/2006/diagram"/>
    </a:ext>
  </dgm:extLst>
</dgm:dataModel>
</file>

<file path=ppt/diagrams/data4.xml><?xml version="1.0" encoding="utf-8"?>
<dgm:dataModel xmlns:dgm="http://schemas.openxmlformats.org/drawingml/2006/diagram" xmlns:a="http://schemas.openxmlformats.org/drawingml/2006/main" xmlns:r="http://schemas.openxmlformats.org/officeDocument/2006/relationships">
  <dgm:ptLst>
    <dgm:pt modelId="{D86A151B-E448-E049-8A6B-BC86E3099ED3}" type="doc">
      <dgm:prSet loTypeId="urn:microsoft.com/office/officeart/2009/3/layout/HorizontalOrganizationChart" loCatId="list" qsTypeId="urn:microsoft.com/office/officeart/2005/8/quickstyle/simple1" qsCatId="simple" csTypeId="urn:microsoft.com/office/officeart/2005/8/colors/accent1_2" csCatId="accent1" phldr="1"/>
      <dgm:spPr bwMode="auto"/>
      <dgm:t>
        <a:bodyPr/>
        <a:lstStyle/>
        <a:p>
          <a:pPr>
            <a:defRPr/>
          </a:pPr>
          <a:endParaRPr lang="de-DE"/>
        </a:p>
      </dgm:t>
    </dgm:pt>
    <dgm:pt modelId="{E3B85B7A-0DA0-9B46-9252-003AD69F5598}">
      <dgm:prSet phldrT="" custT="1"/>
      <dgm:spPr bwMode="auto"/>
      <dgm:t>
        <a:bodyPr/>
        <a:lstStyle/>
        <a:p>
          <a:pPr>
            <a:defRPr/>
          </a:pPr>
          <a:r>
            <a:rPr lang="de-DE" sz="2200"/>
            <a:t>Hefteinträge/ Arbeitsblätter</a:t>
          </a:r>
          <a:endParaRPr/>
        </a:p>
      </dgm:t>
    </dgm:pt>
    <dgm:pt modelId="{5564A479-206B-1848-BC33-E267CEED0AC6}" type="parTrans" cxnId="{20EB3486-CA11-7A4D-A712-C1D877FF9BAC}">
      <dgm:prSet/>
      <dgm:spPr bwMode="auto"/>
      <dgm:t>
        <a:bodyPr/>
        <a:lstStyle/>
        <a:p>
          <a:pPr>
            <a:defRPr/>
          </a:pPr>
          <a:endParaRPr lang="de-DE"/>
        </a:p>
      </dgm:t>
    </dgm:pt>
    <dgm:pt modelId="{6A4AEDCF-2A5E-5C4E-AB4A-41CEB7CD1DB2}" type="sibTrans" cxnId="{20EB3486-CA11-7A4D-A712-C1D877FF9BAC}">
      <dgm:prSet/>
      <dgm:spPr bwMode="auto"/>
      <dgm:t>
        <a:bodyPr/>
        <a:lstStyle/>
        <a:p>
          <a:pPr>
            <a:defRPr/>
          </a:pPr>
          <a:endParaRPr lang="de-DE"/>
        </a:p>
      </dgm:t>
    </dgm:pt>
    <dgm:pt modelId="{DFD0FCE0-77DA-1F43-93BC-FA99B7AE45A9}">
      <dgm:prSet phldrT="" custT="1"/>
      <dgm:spPr bwMode="auto"/>
      <dgm:t>
        <a:bodyPr/>
        <a:lstStyle/>
        <a:p>
          <a:pPr>
            <a:defRPr/>
          </a:pPr>
          <a:r>
            <a:rPr lang="de-DE" sz="2200"/>
            <a:t>Kollaboratives Arbeiten </a:t>
          </a:r>
          <a:endParaRPr/>
        </a:p>
      </dgm:t>
    </dgm:pt>
    <dgm:pt modelId="{E8A13E4D-E537-8846-9A66-573D61A11E6E}" type="parTrans" cxnId="{BE2D37B0-2E4E-574D-9967-50615258C746}">
      <dgm:prSet/>
      <dgm:spPr bwMode="auto"/>
      <dgm:t>
        <a:bodyPr/>
        <a:lstStyle/>
        <a:p>
          <a:pPr>
            <a:defRPr/>
          </a:pPr>
          <a:endParaRPr lang="de-DE"/>
        </a:p>
      </dgm:t>
    </dgm:pt>
    <dgm:pt modelId="{75A777AF-ED31-5947-BE49-8C7031D5ED88}" type="sibTrans" cxnId="{BE2D37B0-2E4E-574D-9967-50615258C746}">
      <dgm:prSet/>
      <dgm:spPr bwMode="auto"/>
      <dgm:t>
        <a:bodyPr/>
        <a:lstStyle/>
        <a:p>
          <a:pPr>
            <a:defRPr/>
          </a:pPr>
          <a:endParaRPr lang="de-DE"/>
        </a:p>
      </dgm:t>
    </dgm:pt>
    <dgm:pt modelId="{19A0E025-1298-2940-863A-93656C021AAB}">
      <dgm:prSet phldrT="" custT="1"/>
      <dgm:spPr bwMode="auto"/>
      <dgm:t>
        <a:bodyPr/>
        <a:lstStyle/>
        <a:p>
          <a:pPr>
            <a:defRPr/>
          </a:pPr>
          <a:r>
            <a:rPr lang="de-DE" sz="2200"/>
            <a:t>Learning Apps </a:t>
          </a:r>
          <a:endParaRPr/>
        </a:p>
      </dgm:t>
    </dgm:pt>
    <dgm:pt modelId="{3660C1D9-F262-2842-B2FB-6A316491593D}" type="parTrans" cxnId="{24D5A216-2319-6F48-9506-507435261DF8}">
      <dgm:prSet/>
      <dgm:spPr bwMode="auto"/>
      <dgm:t>
        <a:bodyPr/>
        <a:lstStyle/>
        <a:p>
          <a:pPr>
            <a:defRPr/>
          </a:pPr>
          <a:endParaRPr lang="de-DE"/>
        </a:p>
      </dgm:t>
    </dgm:pt>
    <dgm:pt modelId="{6B7F1803-8983-1A41-857B-DB067F21E947}" type="sibTrans" cxnId="{24D5A216-2319-6F48-9506-507435261DF8}">
      <dgm:prSet/>
      <dgm:spPr bwMode="auto"/>
      <dgm:t>
        <a:bodyPr/>
        <a:lstStyle/>
        <a:p>
          <a:pPr>
            <a:defRPr/>
          </a:pPr>
          <a:endParaRPr lang="de-DE"/>
        </a:p>
      </dgm:t>
    </dgm:pt>
    <dgm:pt modelId="{642395B0-46C4-8741-8C56-7A16A4AC2518}">
      <dgm:prSet phldrT="" custT="1"/>
      <dgm:spPr bwMode="auto"/>
      <dgm:t>
        <a:bodyPr/>
        <a:lstStyle/>
        <a:p>
          <a:pPr>
            <a:defRPr/>
          </a:pPr>
          <a:r>
            <a:rPr lang="de-DE" sz="2200"/>
            <a:t>Online-Quiz</a:t>
          </a:r>
          <a:endParaRPr/>
        </a:p>
      </dgm:t>
    </dgm:pt>
    <dgm:pt modelId="{A95134F5-4307-3A4F-B0DF-E9897FF3F7AB}" type="parTrans" cxnId="{195B6E94-5DB7-1C40-8B58-F6DF8FC8C12B}">
      <dgm:prSet/>
      <dgm:spPr bwMode="auto"/>
      <dgm:t>
        <a:bodyPr/>
        <a:lstStyle/>
        <a:p>
          <a:pPr>
            <a:defRPr/>
          </a:pPr>
          <a:endParaRPr lang="de-DE"/>
        </a:p>
      </dgm:t>
    </dgm:pt>
    <dgm:pt modelId="{85E7D0E9-550F-BB41-B290-D92E52BB2C3F}" type="sibTrans" cxnId="{195B6E94-5DB7-1C40-8B58-F6DF8FC8C12B}">
      <dgm:prSet/>
      <dgm:spPr bwMode="auto"/>
      <dgm:t>
        <a:bodyPr/>
        <a:lstStyle/>
        <a:p>
          <a:pPr>
            <a:defRPr/>
          </a:pPr>
          <a:endParaRPr lang="de-DE"/>
        </a:p>
      </dgm:t>
    </dgm:pt>
    <dgm:pt modelId="{C225F560-74E6-5848-BE84-8262AB2A203A}">
      <dgm:prSet phldrT="" custT="1"/>
      <dgm:spPr bwMode="auto"/>
      <dgm:t>
        <a:bodyPr/>
        <a:lstStyle/>
        <a:p>
          <a:pPr>
            <a:defRPr/>
          </a:pPr>
          <a:r>
            <a:rPr lang="de-DE" sz="2200"/>
            <a:t>Taschenrechner, GeoGebra</a:t>
          </a:r>
          <a:endParaRPr/>
        </a:p>
      </dgm:t>
    </dgm:pt>
    <dgm:pt modelId="{BAA7DE90-BAB8-D849-93C6-9FBCDFDE1CC1}" type="parTrans" cxnId="{E80E6E1D-58C1-E54B-89CF-B00049D59327}">
      <dgm:prSet/>
      <dgm:spPr bwMode="auto"/>
      <dgm:t>
        <a:bodyPr/>
        <a:lstStyle/>
        <a:p>
          <a:pPr>
            <a:defRPr/>
          </a:pPr>
          <a:endParaRPr lang="de-DE"/>
        </a:p>
      </dgm:t>
    </dgm:pt>
    <dgm:pt modelId="{EBDE1DD5-BD1D-E44E-B118-DA146E8F7685}" type="sibTrans" cxnId="{E80E6E1D-58C1-E54B-89CF-B00049D59327}">
      <dgm:prSet/>
      <dgm:spPr bwMode="auto"/>
      <dgm:t>
        <a:bodyPr/>
        <a:lstStyle/>
        <a:p>
          <a:pPr>
            <a:defRPr/>
          </a:pPr>
          <a:endParaRPr lang="de-DE"/>
        </a:p>
      </dgm:t>
    </dgm:pt>
    <dgm:pt modelId="{FF2DD6F9-D1BA-0140-9081-8F4886CD6AE4}">
      <dgm:prSet phldrT="" custT="1"/>
      <dgm:spPr bwMode="auto"/>
      <dgm:t>
        <a:bodyPr/>
        <a:lstStyle/>
        <a:p>
          <a:pPr>
            <a:defRPr/>
          </a:pPr>
          <a:r>
            <a:rPr lang="de-DE" sz="2200"/>
            <a:t>Schulbücher, Wörterbücher</a:t>
          </a:r>
          <a:endParaRPr/>
        </a:p>
      </dgm:t>
    </dgm:pt>
    <dgm:pt modelId="{A48B4BF8-6DDC-0741-BC40-A8F21BF15421}" type="parTrans" cxnId="{F30EA754-6DD9-F64D-A439-491D20736D6F}">
      <dgm:prSet/>
      <dgm:spPr bwMode="auto"/>
      <dgm:t>
        <a:bodyPr/>
        <a:lstStyle/>
        <a:p>
          <a:pPr>
            <a:defRPr/>
          </a:pPr>
          <a:endParaRPr lang="de-DE"/>
        </a:p>
      </dgm:t>
    </dgm:pt>
    <dgm:pt modelId="{07636E01-5B03-E24B-B364-4C0A961AFA82}" type="sibTrans" cxnId="{F30EA754-6DD9-F64D-A439-491D20736D6F}">
      <dgm:prSet/>
      <dgm:spPr bwMode="auto"/>
      <dgm:t>
        <a:bodyPr/>
        <a:lstStyle/>
        <a:p>
          <a:pPr>
            <a:defRPr/>
          </a:pPr>
          <a:endParaRPr lang="de-DE"/>
        </a:p>
      </dgm:t>
    </dgm:pt>
    <dgm:pt modelId="{7F46C452-37AB-A445-8DB0-0C10A7DE5884}">
      <dgm:prSet phldrT="" custT="1"/>
      <dgm:spPr bwMode="auto"/>
      <dgm:t>
        <a:bodyPr/>
        <a:lstStyle/>
        <a:p>
          <a:pPr>
            <a:defRPr/>
          </a:pPr>
          <a:r>
            <a:rPr lang="de-DE" sz="2200"/>
            <a:t>Nutzung im Unterricht </a:t>
          </a:r>
          <a:endParaRPr/>
        </a:p>
      </dgm:t>
    </dgm:pt>
    <dgm:pt modelId="{CD44ECF2-556E-EB4C-B31E-1C7C9D099160}" type="parTrans" cxnId="{301454BB-B199-324C-8D50-E05B39DA0D99}">
      <dgm:prSet/>
      <dgm:spPr bwMode="auto"/>
      <dgm:t>
        <a:bodyPr/>
        <a:lstStyle/>
        <a:p>
          <a:pPr>
            <a:defRPr/>
          </a:pPr>
          <a:endParaRPr lang="de-DE"/>
        </a:p>
      </dgm:t>
    </dgm:pt>
    <dgm:pt modelId="{5EF3D785-DD95-0240-A58F-77AC3D450398}" type="sibTrans" cxnId="{301454BB-B199-324C-8D50-E05B39DA0D99}">
      <dgm:prSet/>
      <dgm:spPr bwMode="auto"/>
      <dgm:t>
        <a:bodyPr/>
        <a:lstStyle/>
        <a:p>
          <a:pPr>
            <a:defRPr/>
          </a:pPr>
          <a:endParaRPr lang="de-DE"/>
        </a:p>
      </dgm:t>
    </dgm:pt>
    <dgm:pt modelId="{D4631F1B-50C3-474D-BD71-7270797D747D}" type="pres">
      <dgm:prSet presAssocID="{D86A151B-E448-E049-8A6B-BC86E3099ED3}" presName="hierChild1" presStyleCnt="0">
        <dgm:presLayoutVars>
          <dgm:chPref val="1"/>
          <dgm:dir val="norm"/>
          <dgm:animOne val="branch"/>
          <dgm:animLvl val="lvl"/>
          <dgm:resizeHandles val="exact"/>
        </dgm:presLayoutVars>
      </dgm:prSet>
      <dgm:spPr bwMode="auto"/>
    </dgm:pt>
    <dgm:pt modelId="{F45E1C7C-56BD-0047-9990-1A297727637E}" type="pres">
      <dgm:prSet presAssocID="{7F46C452-37AB-A445-8DB0-0C10A7DE5884}" presName="hierRoot1" presStyleCnt="0">
        <dgm:presLayoutVars>
          <dgm:hierBranch val="init"/>
        </dgm:presLayoutVars>
      </dgm:prSet>
      <dgm:spPr bwMode="auto"/>
    </dgm:pt>
    <dgm:pt modelId="{E15B9BA7-C28B-1E44-8A1E-1D322F9B5514}" type="pres">
      <dgm:prSet presAssocID="{7F46C452-37AB-A445-8DB0-0C10A7DE5884}" presName="rootComposite1" presStyleCnt="0"/>
      <dgm:spPr bwMode="auto"/>
    </dgm:pt>
    <dgm:pt modelId="{41234877-2AC3-9045-9B62-1E9562BB17DB}" type="pres">
      <dgm:prSet custScaleX="218804" presAssocID="{7F46C452-37AB-A445-8DB0-0C10A7DE5884}" presName="rootText1" presStyleLbl="node0" presStyleIdx="0" presStyleCnt="1">
        <dgm:presLayoutVars>
          <dgm:chPref val="3"/>
        </dgm:presLayoutVars>
      </dgm:prSet>
      <dgm:spPr bwMode="auto"/>
    </dgm:pt>
    <dgm:pt modelId="{3BB5979F-F8AE-9A4C-B4E4-CDAC0510E435}" type="pres">
      <dgm:prSet presAssocID="{7F46C452-37AB-A445-8DB0-0C10A7DE5884}" presName="rootConnector1" presStyleLbl="node1" presStyleIdx="0" presStyleCnt="0"/>
      <dgm:spPr bwMode="auto"/>
    </dgm:pt>
    <dgm:pt modelId="{5FC4B745-962F-5E46-A00C-33365E6C3853}" type="pres">
      <dgm:prSet presAssocID="{7F46C452-37AB-A445-8DB0-0C10A7DE5884}" presName="hierChild2" presStyleCnt="0"/>
      <dgm:spPr bwMode="auto"/>
    </dgm:pt>
    <dgm:pt modelId="{33A65A79-3310-634D-A3EF-78BA9BD47E8D}" type="pres">
      <dgm:prSet presAssocID="{5564A479-206B-1848-BC33-E267CEED0AC6}" presName="Name64" presStyleLbl="parChTrans1D2" presStyleIdx="0" presStyleCnt="6"/>
      <dgm:spPr bwMode="auto"/>
    </dgm:pt>
    <dgm:pt modelId="{3BFB273B-9B8C-1740-A87E-60AEAE830B7E}" type="pres">
      <dgm:prSet presAssocID="{E3B85B7A-0DA0-9B46-9252-003AD69F5598}" presName="hierRoot2" presStyleCnt="0">
        <dgm:presLayoutVars>
          <dgm:hierBranch val="init"/>
        </dgm:presLayoutVars>
      </dgm:prSet>
      <dgm:spPr bwMode="auto"/>
    </dgm:pt>
    <dgm:pt modelId="{48AFF2B8-F5E1-7541-A225-4AA8DBD7046B}" type="pres">
      <dgm:prSet presAssocID="{E3B85B7A-0DA0-9B46-9252-003AD69F5598}" presName="rootComposite" presStyleCnt="0"/>
      <dgm:spPr bwMode="auto"/>
    </dgm:pt>
    <dgm:pt modelId="{519C1937-7F71-B641-96B9-954475192EB5}" type="pres">
      <dgm:prSet custScaleX="250740" presAssocID="{E3B85B7A-0DA0-9B46-9252-003AD69F5598}" presName="rootText" presStyleLbl="node2" presStyleIdx="0" presStyleCnt="6">
        <dgm:presLayoutVars>
          <dgm:chPref val="3"/>
        </dgm:presLayoutVars>
      </dgm:prSet>
      <dgm:spPr bwMode="auto"/>
    </dgm:pt>
    <dgm:pt modelId="{4524DAF7-9653-5444-8829-471F078216CA}" type="pres">
      <dgm:prSet presAssocID="{E3B85B7A-0DA0-9B46-9252-003AD69F5598}" presName="rootConnector" presStyleLbl="node2" presStyleIdx="0" presStyleCnt="6"/>
      <dgm:spPr bwMode="auto"/>
    </dgm:pt>
    <dgm:pt modelId="{CE59910A-E487-2A4A-B4F4-1060801EF6CB}" type="pres">
      <dgm:prSet presAssocID="{E3B85B7A-0DA0-9B46-9252-003AD69F5598}" presName="hierChild4" presStyleCnt="0"/>
      <dgm:spPr bwMode="auto"/>
    </dgm:pt>
    <dgm:pt modelId="{FF6D5098-6DCA-E043-AD50-F9A4332EC8E4}" type="pres">
      <dgm:prSet presAssocID="{E3B85B7A-0DA0-9B46-9252-003AD69F5598}" presName="hierChild5" presStyleCnt="0"/>
      <dgm:spPr bwMode="auto"/>
    </dgm:pt>
    <dgm:pt modelId="{CA15EBF4-FDE0-2F43-A0BF-EB45C7544185}" type="pres">
      <dgm:prSet presAssocID="{A48B4BF8-6DDC-0741-BC40-A8F21BF15421}" presName="Name64" presStyleLbl="parChTrans1D2" presStyleIdx="1" presStyleCnt="6"/>
      <dgm:spPr bwMode="auto"/>
    </dgm:pt>
    <dgm:pt modelId="{528D846A-6872-D745-BBF8-03971506C6D6}" type="pres">
      <dgm:prSet presAssocID="{FF2DD6F9-D1BA-0140-9081-8F4886CD6AE4}" presName="hierRoot2" presStyleCnt="0">
        <dgm:presLayoutVars>
          <dgm:hierBranch val="init"/>
        </dgm:presLayoutVars>
      </dgm:prSet>
      <dgm:spPr bwMode="auto"/>
    </dgm:pt>
    <dgm:pt modelId="{50DB07DC-0A3A-9649-93E2-72A5B66D7C88}" type="pres">
      <dgm:prSet presAssocID="{FF2DD6F9-D1BA-0140-9081-8F4886CD6AE4}" presName="rootComposite" presStyleCnt="0"/>
      <dgm:spPr bwMode="auto"/>
    </dgm:pt>
    <dgm:pt modelId="{88B8E714-3E94-BD44-B408-B72D9832AE4B}" type="pres">
      <dgm:prSet custScaleX="250740" presAssocID="{FF2DD6F9-D1BA-0140-9081-8F4886CD6AE4}" presName="rootText" presStyleLbl="node2" presStyleIdx="1" presStyleCnt="6">
        <dgm:presLayoutVars>
          <dgm:chPref val="3"/>
        </dgm:presLayoutVars>
      </dgm:prSet>
      <dgm:spPr bwMode="auto"/>
    </dgm:pt>
    <dgm:pt modelId="{EB795480-A002-844B-96B4-1109504B7482}" type="pres">
      <dgm:prSet presAssocID="{FF2DD6F9-D1BA-0140-9081-8F4886CD6AE4}" presName="rootConnector" presStyleLbl="node2" presStyleIdx="1" presStyleCnt="6"/>
      <dgm:spPr bwMode="auto"/>
    </dgm:pt>
    <dgm:pt modelId="{870E8717-D38E-5D49-A3D5-32EC4573022E}" type="pres">
      <dgm:prSet presAssocID="{FF2DD6F9-D1BA-0140-9081-8F4886CD6AE4}" presName="hierChild4" presStyleCnt="0"/>
      <dgm:spPr bwMode="auto"/>
    </dgm:pt>
    <dgm:pt modelId="{FFD562CB-6017-214D-8459-6446DBE5F71B}" type="pres">
      <dgm:prSet presAssocID="{FF2DD6F9-D1BA-0140-9081-8F4886CD6AE4}" presName="hierChild5" presStyleCnt="0"/>
      <dgm:spPr bwMode="auto"/>
    </dgm:pt>
    <dgm:pt modelId="{E2665EFB-2C24-944D-8038-D2AB428C4249}" type="pres">
      <dgm:prSet presAssocID="{E8A13E4D-E537-8846-9A66-573D61A11E6E}" presName="Name64" presStyleLbl="parChTrans1D2" presStyleIdx="2" presStyleCnt="6"/>
      <dgm:spPr bwMode="auto"/>
    </dgm:pt>
    <dgm:pt modelId="{A3F60B7D-3F79-5148-B877-681C02BA9BA0}" type="pres">
      <dgm:prSet presAssocID="{DFD0FCE0-77DA-1F43-93BC-FA99B7AE45A9}" presName="hierRoot2" presStyleCnt="0">
        <dgm:presLayoutVars>
          <dgm:hierBranch val="init"/>
        </dgm:presLayoutVars>
      </dgm:prSet>
      <dgm:spPr bwMode="auto"/>
    </dgm:pt>
    <dgm:pt modelId="{8D7CA919-4BB8-7949-9689-2A30D56F6DC9}" type="pres">
      <dgm:prSet presAssocID="{DFD0FCE0-77DA-1F43-93BC-FA99B7AE45A9}" presName="rootComposite" presStyleCnt="0"/>
      <dgm:spPr bwMode="auto"/>
    </dgm:pt>
    <dgm:pt modelId="{9C05C5AA-E3C6-4144-85FA-A055D447B0EC}" type="pres">
      <dgm:prSet custScaleX="250740" presAssocID="{DFD0FCE0-77DA-1F43-93BC-FA99B7AE45A9}" presName="rootText" presStyleLbl="node2" presStyleIdx="2" presStyleCnt="6">
        <dgm:presLayoutVars>
          <dgm:chPref val="3"/>
        </dgm:presLayoutVars>
      </dgm:prSet>
      <dgm:spPr bwMode="auto"/>
    </dgm:pt>
    <dgm:pt modelId="{521C0868-2463-A045-B536-E75486A8F96E}" type="pres">
      <dgm:prSet presAssocID="{DFD0FCE0-77DA-1F43-93BC-FA99B7AE45A9}" presName="rootConnector" presStyleLbl="node2" presStyleIdx="2" presStyleCnt="6"/>
      <dgm:spPr bwMode="auto"/>
    </dgm:pt>
    <dgm:pt modelId="{90842E00-97C8-FF4F-A462-8F5E74A2CB0A}" type="pres">
      <dgm:prSet presAssocID="{DFD0FCE0-77DA-1F43-93BC-FA99B7AE45A9}" presName="hierChild4" presStyleCnt="0"/>
      <dgm:spPr bwMode="auto"/>
    </dgm:pt>
    <dgm:pt modelId="{BFAE368C-3613-6947-AEF0-39F507245CFD}" type="pres">
      <dgm:prSet presAssocID="{DFD0FCE0-77DA-1F43-93BC-FA99B7AE45A9}" presName="hierChild5" presStyleCnt="0"/>
      <dgm:spPr bwMode="auto"/>
    </dgm:pt>
    <dgm:pt modelId="{5D2222DC-3F27-1B48-8ACE-7E87B750142A}" type="pres">
      <dgm:prSet presAssocID="{3660C1D9-F262-2842-B2FB-6A316491593D}" presName="Name64" presStyleLbl="parChTrans1D2" presStyleIdx="3" presStyleCnt="6"/>
      <dgm:spPr bwMode="auto"/>
    </dgm:pt>
    <dgm:pt modelId="{9A7F3D81-8A74-9248-9174-2CBD52EBD4AF}" type="pres">
      <dgm:prSet presAssocID="{19A0E025-1298-2940-863A-93656C021AAB}" presName="hierRoot2" presStyleCnt="0">
        <dgm:presLayoutVars>
          <dgm:hierBranch val="init"/>
        </dgm:presLayoutVars>
      </dgm:prSet>
      <dgm:spPr bwMode="auto"/>
    </dgm:pt>
    <dgm:pt modelId="{324B45DB-0B5D-B847-8CE7-6C515A611772}" type="pres">
      <dgm:prSet presAssocID="{19A0E025-1298-2940-863A-93656C021AAB}" presName="rootComposite" presStyleCnt="0"/>
      <dgm:spPr bwMode="auto"/>
    </dgm:pt>
    <dgm:pt modelId="{C620BE9A-DCA4-CA49-8F9C-EABADA2F07EE}" type="pres">
      <dgm:prSet custScaleX="250740" presAssocID="{19A0E025-1298-2940-863A-93656C021AAB}" presName="rootText" presStyleLbl="node2" presStyleIdx="3" presStyleCnt="6">
        <dgm:presLayoutVars>
          <dgm:chPref val="3"/>
        </dgm:presLayoutVars>
      </dgm:prSet>
      <dgm:spPr bwMode="auto"/>
    </dgm:pt>
    <dgm:pt modelId="{9F2A2F99-C440-B840-8ABC-9E271FD79FF4}" type="pres">
      <dgm:prSet presAssocID="{19A0E025-1298-2940-863A-93656C021AAB}" presName="rootConnector" presStyleLbl="node2" presStyleIdx="3" presStyleCnt="6"/>
      <dgm:spPr bwMode="auto"/>
    </dgm:pt>
    <dgm:pt modelId="{AEE9F891-4AEA-C84A-A80C-ED8D9EB87880}" type="pres">
      <dgm:prSet presAssocID="{19A0E025-1298-2940-863A-93656C021AAB}" presName="hierChild4" presStyleCnt="0"/>
      <dgm:spPr bwMode="auto"/>
    </dgm:pt>
    <dgm:pt modelId="{5D9F319C-E5DF-0E4F-8796-E0E87D6B6A34}" type="pres">
      <dgm:prSet presAssocID="{19A0E025-1298-2940-863A-93656C021AAB}" presName="hierChild5" presStyleCnt="0"/>
      <dgm:spPr bwMode="auto"/>
    </dgm:pt>
    <dgm:pt modelId="{29164F40-7021-C547-BA2C-2B032CBED845}" type="pres">
      <dgm:prSet presAssocID="{A95134F5-4307-3A4F-B0DF-E9897FF3F7AB}" presName="Name64" presStyleLbl="parChTrans1D2" presStyleIdx="4" presStyleCnt="6"/>
      <dgm:spPr bwMode="auto"/>
    </dgm:pt>
    <dgm:pt modelId="{EBD68B7B-67AB-7740-84F6-BEA533D3B778}" type="pres">
      <dgm:prSet presAssocID="{642395B0-46C4-8741-8C56-7A16A4AC2518}" presName="hierRoot2" presStyleCnt="0">
        <dgm:presLayoutVars>
          <dgm:hierBranch val="init"/>
        </dgm:presLayoutVars>
      </dgm:prSet>
      <dgm:spPr bwMode="auto"/>
    </dgm:pt>
    <dgm:pt modelId="{2F2BC650-FBCD-F34B-8C22-29E8FC7087B9}" type="pres">
      <dgm:prSet presAssocID="{642395B0-46C4-8741-8C56-7A16A4AC2518}" presName="rootComposite" presStyleCnt="0"/>
      <dgm:spPr bwMode="auto"/>
    </dgm:pt>
    <dgm:pt modelId="{C6751624-BCB6-9140-9B7A-0E54795E752D}" type="pres">
      <dgm:prSet custScaleX="250740" presAssocID="{642395B0-46C4-8741-8C56-7A16A4AC2518}" presName="rootText" presStyleLbl="node2" presStyleIdx="4" presStyleCnt="6">
        <dgm:presLayoutVars>
          <dgm:chPref val="3"/>
        </dgm:presLayoutVars>
      </dgm:prSet>
      <dgm:spPr bwMode="auto"/>
    </dgm:pt>
    <dgm:pt modelId="{C1CE6D4D-CFCF-8C47-9A55-E9C29B60E369}" type="pres">
      <dgm:prSet presAssocID="{642395B0-46C4-8741-8C56-7A16A4AC2518}" presName="rootConnector" presStyleLbl="node2" presStyleIdx="4" presStyleCnt="6"/>
      <dgm:spPr bwMode="auto"/>
    </dgm:pt>
    <dgm:pt modelId="{45AF42B4-4B24-1440-93CE-CE959D5B366B}" type="pres">
      <dgm:prSet presAssocID="{642395B0-46C4-8741-8C56-7A16A4AC2518}" presName="hierChild4" presStyleCnt="0"/>
      <dgm:spPr bwMode="auto"/>
    </dgm:pt>
    <dgm:pt modelId="{7EF117FA-881C-654B-B166-A7EA550A6645}" type="pres">
      <dgm:prSet presAssocID="{642395B0-46C4-8741-8C56-7A16A4AC2518}" presName="hierChild5" presStyleCnt="0"/>
      <dgm:spPr bwMode="auto"/>
    </dgm:pt>
    <dgm:pt modelId="{7A86827A-79A0-0044-944C-17664A1469FA}" type="pres">
      <dgm:prSet presAssocID="{BAA7DE90-BAB8-D849-93C6-9FBCDFDE1CC1}" presName="Name64" presStyleLbl="parChTrans1D2" presStyleIdx="5" presStyleCnt="6"/>
      <dgm:spPr bwMode="auto"/>
    </dgm:pt>
    <dgm:pt modelId="{AE9D1052-FD31-264A-89A4-925BDF5E3688}" type="pres">
      <dgm:prSet presAssocID="{C225F560-74E6-5848-BE84-8262AB2A203A}" presName="hierRoot2" presStyleCnt="0">
        <dgm:presLayoutVars>
          <dgm:hierBranch val="init"/>
        </dgm:presLayoutVars>
      </dgm:prSet>
      <dgm:spPr bwMode="auto"/>
    </dgm:pt>
    <dgm:pt modelId="{4696E657-125B-844A-A747-4D5B906BAE8D}" type="pres">
      <dgm:prSet presAssocID="{C225F560-74E6-5848-BE84-8262AB2A203A}" presName="rootComposite" presStyleCnt="0"/>
      <dgm:spPr bwMode="auto"/>
    </dgm:pt>
    <dgm:pt modelId="{A87E06EE-9768-9142-AE10-F23EEED1E1BB}" type="pres">
      <dgm:prSet custScaleX="250740" presAssocID="{C225F560-74E6-5848-BE84-8262AB2A203A}" presName="rootText" presStyleLbl="node2" presStyleIdx="5" presStyleCnt="6">
        <dgm:presLayoutVars>
          <dgm:chPref val="3"/>
        </dgm:presLayoutVars>
      </dgm:prSet>
      <dgm:spPr bwMode="auto"/>
    </dgm:pt>
    <dgm:pt modelId="{CA5AE1EC-4120-974E-B06D-3643D34739A8}" type="pres">
      <dgm:prSet presAssocID="{C225F560-74E6-5848-BE84-8262AB2A203A}" presName="rootConnector" presStyleLbl="node2" presStyleIdx="5" presStyleCnt="6"/>
      <dgm:spPr bwMode="auto"/>
    </dgm:pt>
    <dgm:pt modelId="{385C6380-19C6-8A48-AFB8-23E99FB873ED}" type="pres">
      <dgm:prSet presAssocID="{C225F560-74E6-5848-BE84-8262AB2A203A}" presName="hierChild4" presStyleCnt="0"/>
      <dgm:spPr bwMode="auto"/>
    </dgm:pt>
    <dgm:pt modelId="{EF385037-AB99-5042-B775-3822CBD388F1}" type="pres">
      <dgm:prSet presAssocID="{C225F560-74E6-5848-BE84-8262AB2A203A}" presName="hierChild5" presStyleCnt="0"/>
      <dgm:spPr bwMode="auto"/>
    </dgm:pt>
    <dgm:pt modelId="{D52152DC-0AA6-EC42-A618-4094DF1B5406}" type="pres">
      <dgm:prSet presAssocID="{7F46C452-37AB-A445-8DB0-0C10A7DE5884}" presName="hierChild3" presStyleCnt="0"/>
      <dgm:spPr bwMode="auto"/>
    </dgm:pt>
  </dgm:ptLst>
  <dgm:cxnLst>
    <dgm:cxn modelId="{24D5A216-2319-6F48-9506-507435261DF8}" srcId="{7F46C452-37AB-A445-8DB0-0C10A7DE5884}" destId="{19A0E025-1298-2940-863A-93656C021AAB}" srcOrd="3" destOrd="0" parTransId="{3660C1D9-F262-2842-B2FB-6A316491593D}" sibTransId="{6B7F1803-8983-1A41-857B-DB067F21E947}"/>
    <dgm:cxn modelId="{9A296C18-6E60-4249-A8CB-0E44E841EB02}" type="presOf" srcId="{FF2DD6F9-D1BA-0140-9081-8F4886CD6AE4}" destId="{EB795480-A002-844B-96B4-1109504B7482}" srcOrd="1" destOrd="0" presId="urn:microsoft.com/office/officeart/2009/3/layout/HorizontalOrganizationChart"/>
    <dgm:cxn modelId="{462B931A-58CA-B841-ADF5-FF4B126DA3CE}" type="presOf" srcId="{C225F560-74E6-5848-BE84-8262AB2A203A}" destId="{CA5AE1EC-4120-974E-B06D-3643D34739A8}" srcOrd="1" destOrd="0" presId="urn:microsoft.com/office/officeart/2009/3/layout/HorizontalOrganizationChart"/>
    <dgm:cxn modelId="{E80E6E1D-58C1-E54B-89CF-B00049D59327}" srcId="{7F46C452-37AB-A445-8DB0-0C10A7DE5884}" destId="{C225F560-74E6-5848-BE84-8262AB2A203A}" srcOrd="5" destOrd="0" parTransId="{BAA7DE90-BAB8-D849-93C6-9FBCDFDE1CC1}" sibTransId="{EBDE1DD5-BD1D-E44E-B118-DA146E8F7685}"/>
    <dgm:cxn modelId="{D5F46C23-958C-F442-B3C2-B56074FAAADE}" type="presOf" srcId="{642395B0-46C4-8741-8C56-7A16A4AC2518}" destId="{C6751624-BCB6-9140-9B7A-0E54795E752D}" srcOrd="0" destOrd="0" presId="urn:microsoft.com/office/officeart/2009/3/layout/HorizontalOrganizationChart"/>
    <dgm:cxn modelId="{82531B2E-22AD-C641-9A07-1347DCCDE518}" type="presOf" srcId="{19A0E025-1298-2940-863A-93656C021AAB}" destId="{9F2A2F99-C440-B840-8ABC-9E271FD79FF4}" srcOrd="1" destOrd="0" presId="urn:microsoft.com/office/officeart/2009/3/layout/HorizontalOrganizationChart"/>
    <dgm:cxn modelId="{F30EA754-6DD9-F64D-A439-491D20736D6F}" srcId="{7F46C452-37AB-A445-8DB0-0C10A7DE5884}" destId="{FF2DD6F9-D1BA-0140-9081-8F4886CD6AE4}" srcOrd="1" destOrd="0" parTransId="{A48B4BF8-6DDC-0741-BC40-A8F21BF15421}" sibTransId="{07636E01-5B03-E24B-B364-4C0A961AFA82}"/>
    <dgm:cxn modelId="{451A4364-B971-924A-84C1-79A88E1E865B}" type="presOf" srcId="{642395B0-46C4-8741-8C56-7A16A4AC2518}" destId="{C1CE6D4D-CFCF-8C47-9A55-E9C29B60E369}" srcOrd="1" destOrd="0" presId="urn:microsoft.com/office/officeart/2009/3/layout/HorizontalOrganizationChart"/>
    <dgm:cxn modelId="{463C7765-900C-C54A-8F87-62110B966EAF}" type="presOf" srcId="{A48B4BF8-6DDC-0741-BC40-A8F21BF15421}" destId="{CA15EBF4-FDE0-2F43-A0BF-EB45C7544185}" srcOrd="0" destOrd="0" presId="urn:microsoft.com/office/officeart/2009/3/layout/HorizontalOrganizationChart"/>
    <dgm:cxn modelId="{9F48F865-399B-C547-A1D2-9CC7308AD907}" type="presOf" srcId="{E3B85B7A-0DA0-9B46-9252-003AD69F5598}" destId="{4524DAF7-9653-5444-8829-471F078216CA}" srcOrd="1" destOrd="0" presId="urn:microsoft.com/office/officeart/2009/3/layout/HorizontalOrganizationChart"/>
    <dgm:cxn modelId="{9412FD7A-4C24-3B4D-9D34-D1DE5DEA7A06}" type="presOf" srcId="{DFD0FCE0-77DA-1F43-93BC-FA99B7AE45A9}" destId="{9C05C5AA-E3C6-4144-85FA-A055D447B0EC}" srcOrd="0" destOrd="0" presId="urn:microsoft.com/office/officeart/2009/3/layout/HorizontalOrganizationChart"/>
    <dgm:cxn modelId="{598D8282-5D78-C343-8032-4C447E8EE144}" type="presOf" srcId="{E3B85B7A-0DA0-9B46-9252-003AD69F5598}" destId="{519C1937-7F71-B641-96B9-954475192EB5}" srcOrd="0" destOrd="0" presId="urn:microsoft.com/office/officeart/2009/3/layout/HorizontalOrganizationChart"/>
    <dgm:cxn modelId="{B2788A82-E89B-104E-B4B9-F4AB86EFFB4B}" type="presOf" srcId="{A95134F5-4307-3A4F-B0DF-E9897FF3F7AB}" destId="{29164F40-7021-C547-BA2C-2B032CBED845}" srcOrd="0" destOrd="0" presId="urn:microsoft.com/office/officeart/2009/3/layout/HorizontalOrganizationChart"/>
    <dgm:cxn modelId="{20EB3486-CA11-7A4D-A712-C1D877FF9BAC}" srcId="{7F46C452-37AB-A445-8DB0-0C10A7DE5884}" destId="{E3B85B7A-0DA0-9B46-9252-003AD69F5598}" srcOrd="0" destOrd="0" parTransId="{5564A479-206B-1848-BC33-E267CEED0AC6}" sibTransId="{6A4AEDCF-2A5E-5C4E-AB4A-41CEB7CD1DB2}"/>
    <dgm:cxn modelId="{C8D1E88D-3D04-2142-A92E-1BBB005308A8}" type="presOf" srcId="{BAA7DE90-BAB8-D849-93C6-9FBCDFDE1CC1}" destId="{7A86827A-79A0-0044-944C-17664A1469FA}" srcOrd="0" destOrd="0" presId="urn:microsoft.com/office/officeart/2009/3/layout/HorizontalOrganizationChart"/>
    <dgm:cxn modelId="{64BE2C92-8511-134E-8FFE-FC0788E91AD3}" type="presOf" srcId="{FF2DD6F9-D1BA-0140-9081-8F4886CD6AE4}" destId="{88B8E714-3E94-BD44-B408-B72D9832AE4B}" srcOrd="0" destOrd="0" presId="urn:microsoft.com/office/officeart/2009/3/layout/HorizontalOrganizationChart"/>
    <dgm:cxn modelId="{195B6E94-5DB7-1C40-8B58-F6DF8FC8C12B}" srcId="{7F46C452-37AB-A445-8DB0-0C10A7DE5884}" destId="{642395B0-46C4-8741-8C56-7A16A4AC2518}" srcOrd="4" destOrd="0" parTransId="{A95134F5-4307-3A4F-B0DF-E9897FF3F7AB}" sibTransId="{85E7D0E9-550F-BB41-B290-D92E52BB2C3F}"/>
    <dgm:cxn modelId="{64F29494-366C-9748-9581-9ECB609F0AEB}" type="presOf" srcId="{5564A479-206B-1848-BC33-E267CEED0AC6}" destId="{33A65A79-3310-634D-A3EF-78BA9BD47E8D}" srcOrd="0" destOrd="0" presId="urn:microsoft.com/office/officeart/2009/3/layout/HorizontalOrganizationChart"/>
    <dgm:cxn modelId="{8A0687A0-CADC-D241-8FAD-F153B784EEA9}" type="presOf" srcId="{3660C1D9-F262-2842-B2FB-6A316491593D}" destId="{5D2222DC-3F27-1B48-8ACE-7E87B750142A}" srcOrd="0" destOrd="0" presId="urn:microsoft.com/office/officeart/2009/3/layout/HorizontalOrganizationChart"/>
    <dgm:cxn modelId="{0A2535A3-274E-B346-A3A2-21A52A8B07AB}" type="presOf" srcId="{7F46C452-37AB-A445-8DB0-0C10A7DE5884}" destId="{41234877-2AC3-9045-9B62-1E9562BB17DB}" srcOrd="0" destOrd="0" presId="urn:microsoft.com/office/officeart/2009/3/layout/HorizontalOrganizationChart"/>
    <dgm:cxn modelId="{B4DDAFAA-04C0-B042-840B-0CBBC48506D4}" type="presOf" srcId="{DFD0FCE0-77DA-1F43-93BC-FA99B7AE45A9}" destId="{521C0868-2463-A045-B536-E75486A8F96E}" srcOrd="1" destOrd="0" presId="urn:microsoft.com/office/officeart/2009/3/layout/HorizontalOrganizationChart"/>
    <dgm:cxn modelId="{6A0992AF-BF6C-9044-8245-5B94C529F766}" type="presOf" srcId="{D86A151B-E448-E049-8A6B-BC86E3099ED3}" destId="{D4631F1B-50C3-474D-BD71-7270797D747D}" srcOrd="0" destOrd="0" presId="urn:microsoft.com/office/officeart/2009/3/layout/HorizontalOrganizationChart"/>
    <dgm:cxn modelId="{BE2D37B0-2E4E-574D-9967-50615258C746}" srcId="{7F46C452-37AB-A445-8DB0-0C10A7DE5884}" destId="{DFD0FCE0-77DA-1F43-93BC-FA99B7AE45A9}" srcOrd="2" destOrd="0" parTransId="{E8A13E4D-E537-8846-9A66-573D61A11E6E}" sibTransId="{75A777AF-ED31-5947-BE49-8C7031D5ED88}"/>
    <dgm:cxn modelId="{301454BB-B199-324C-8D50-E05B39DA0D99}" srcId="{D86A151B-E448-E049-8A6B-BC86E3099ED3}" destId="{7F46C452-37AB-A445-8DB0-0C10A7DE5884}" srcOrd="0" destOrd="0" parTransId="{CD44ECF2-556E-EB4C-B31E-1C7C9D099160}" sibTransId="{5EF3D785-DD95-0240-A58F-77AC3D450398}"/>
    <dgm:cxn modelId="{FCC5FECB-0375-FA4C-B5A3-52A01AFFEDC3}" type="presOf" srcId="{E8A13E4D-E537-8846-9A66-573D61A11E6E}" destId="{E2665EFB-2C24-944D-8038-D2AB428C4249}" srcOrd="0" destOrd="0" presId="urn:microsoft.com/office/officeart/2009/3/layout/HorizontalOrganizationChart"/>
    <dgm:cxn modelId="{4B6AC3CF-8606-4A45-B10C-7D4E6E906247}" type="presOf" srcId="{19A0E025-1298-2940-863A-93656C021AAB}" destId="{C620BE9A-DCA4-CA49-8F9C-EABADA2F07EE}" srcOrd="0" destOrd="0" presId="urn:microsoft.com/office/officeart/2009/3/layout/HorizontalOrganizationChart"/>
    <dgm:cxn modelId="{09FA99E0-5E48-0D43-9E46-C724D710C0F5}" type="presOf" srcId="{7F46C452-37AB-A445-8DB0-0C10A7DE5884}" destId="{3BB5979F-F8AE-9A4C-B4E4-CDAC0510E435}" srcOrd="1" destOrd="0" presId="urn:microsoft.com/office/officeart/2009/3/layout/HorizontalOrganizationChart"/>
    <dgm:cxn modelId="{AD3A12EE-0A39-EA4B-8436-980D6C5C4128}" type="presOf" srcId="{C225F560-74E6-5848-BE84-8262AB2A203A}" destId="{A87E06EE-9768-9142-AE10-F23EEED1E1BB}" srcOrd="0" destOrd="0" presId="urn:microsoft.com/office/officeart/2009/3/layout/HorizontalOrganizationChart"/>
    <dgm:cxn modelId="{BA8B343F-FFB0-1A43-A7F5-B4614F7BE83C}" type="presParOf" srcId="{D4631F1B-50C3-474D-BD71-7270797D747D}" destId="{F45E1C7C-56BD-0047-9990-1A297727637E}" srcOrd="0" destOrd="0" presId="urn:microsoft.com/office/officeart/2009/3/layout/HorizontalOrganizationChart"/>
    <dgm:cxn modelId="{203D7DF1-3F0A-A445-A789-6958D342F3E8}" type="presParOf" srcId="{F45E1C7C-56BD-0047-9990-1A297727637E}" destId="{E15B9BA7-C28B-1E44-8A1E-1D322F9B5514}" srcOrd="0" destOrd="0" presId="urn:microsoft.com/office/officeart/2009/3/layout/HorizontalOrganizationChart"/>
    <dgm:cxn modelId="{2273A6F5-3693-FF47-BD10-E95147ADDA75}" type="presParOf" srcId="{E15B9BA7-C28B-1E44-8A1E-1D322F9B5514}" destId="{41234877-2AC3-9045-9B62-1E9562BB17DB}" srcOrd="0" destOrd="0" presId="urn:microsoft.com/office/officeart/2009/3/layout/HorizontalOrganizationChart"/>
    <dgm:cxn modelId="{BAFB8677-EA5F-9242-A518-55C9AA2EA870}" type="presParOf" srcId="{E15B9BA7-C28B-1E44-8A1E-1D322F9B5514}" destId="{3BB5979F-F8AE-9A4C-B4E4-CDAC0510E435}" srcOrd="1" destOrd="0" presId="urn:microsoft.com/office/officeart/2009/3/layout/HorizontalOrganizationChart"/>
    <dgm:cxn modelId="{5CF0EF2A-BFF4-1841-8FCC-3C29B7D1A2D2}" type="presParOf" srcId="{F45E1C7C-56BD-0047-9990-1A297727637E}" destId="{5FC4B745-962F-5E46-A00C-33365E6C3853}" srcOrd="1" destOrd="0" presId="urn:microsoft.com/office/officeart/2009/3/layout/HorizontalOrganizationChart"/>
    <dgm:cxn modelId="{74ED6FDD-C45E-5F46-8A3B-BF00DD05F07D}" type="presParOf" srcId="{5FC4B745-962F-5E46-A00C-33365E6C3853}" destId="{33A65A79-3310-634D-A3EF-78BA9BD47E8D}" srcOrd="0" destOrd="0" presId="urn:microsoft.com/office/officeart/2009/3/layout/HorizontalOrganizationChart"/>
    <dgm:cxn modelId="{D00844E6-AFBB-F74F-B0AD-B6A926DEC29C}" type="presParOf" srcId="{5FC4B745-962F-5E46-A00C-33365E6C3853}" destId="{3BFB273B-9B8C-1740-A87E-60AEAE830B7E}" srcOrd="1" destOrd="0" presId="urn:microsoft.com/office/officeart/2009/3/layout/HorizontalOrganizationChart"/>
    <dgm:cxn modelId="{4D57D56B-2163-414E-821A-B35EE0F2D38E}" type="presParOf" srcId="{3BFB273B-9B8C-1740-A87E-60AEAE830B7E}" destId="{48AFF2B8-F5E1-7541-A225-4AA8DBD7046B}" srcOrd="0" destOrd="0" presId="urn:microsoft.com/office/officeart/2009/3/layout/HorizontalOrganizationChart"/>
    <dgm:cxn modelId="{A0423FB9-C77E-3842-B21E-CD7A86DF6A4F}" type="presParOf" srcId="{48AFF2B8-F5E1-7541-A225-4AA8DBD7046B}" destId="{519C1937-7F71-B641-96B9-954475192EB5}" srcOrd="0" destOrd="0" presId="urn:microsoft.com/office/officeart/2009/3/layout/HorizontalOrganizationChart"/>
    <dgm:cxn modelId="{3EBB9AA0-6750-1243-B3B7-8624750B4965}" type="presParOf" srcId="{48AFF2B8-F5E1-7541-A225-4AA8DBD7046B}" destId="{4524DAF7-9653-5444-8829-471F078216CA}" srcOrd="1" destOrd="0" presId="urn:microsoft.com/office/officeart/2009/3/layout/HorizontalOrganizationChart"/>
    <dgm:cxn modelId="{C8F53BCC-A354-4043-8432-24EE05A3220B}" type="presParOf" srcId="{3BFB273B-9B8C-1740-A87E-60AEAE830B7E}" destId="{CE59910A-E487-2A4A-B4F4-1060801EF6CB}" srcOrd="1" destOrd="0" presId="urn:microsoft.com/office/officeart/2009/3/layout/HorizontalOrganizationChart"/>
    <dgm:cxn modelId="{424B576E-2F58-1842-9D27-6F8E12199F85}" type="presParOf" srcId="{3BFB273B-9B8C-1740-A87E-60AEAE830B7E}" destId="{FF6D5098-6DCA-E043-AD50-F9A4332EC8E4}" srcOrd="2" destOrd="0" presId="urn:microsoft.com/office/officeart/2009/3/layout/HorizontalOrganizationChart"/>
    <dgm:cxn modelId="{60C54177-9F57-1B47-B7A9-87F733FF7B9F}" type="presParOf" srcId="{5FC4B745-962F-5E46-A00C-33365E6C3853}" destId="{CA15EBF4-FDE0-2F43-A0BF-EB45C7544185}" srcOrd="2" destOrd="0" presId="urn:microsoft.com/office/officeart/2009/3/layout/HorizontalOrganizationChart"/>
    <dgm:cxn modelId="{8BF2A4F8-3A0D-BD42-8611-D713F03D5308}" type="presParOf" srcId="{5FC4B745-962F-5E46-A00C-33365E6C3853}" destId="{528D846A-6872-D745-BBF8-03971506C6D6}" srcOrd="3" destOrd="0" presId="urn:microsoft.com/office/officeart/2009/3/layout/HorizontalOrganizationChart"/>
    <dgm:cxn modelId="{47A8CFD9-8843-D448-A498-9455FAE3D786}" type="presParOf" srcId="{528D846A-6872-D745-BBF8-03971506C6D6}" destId="{50DB07DC-0A3A-9649-93E2-72A5B66D7C88}" srcOrd="0" destOrd="0" presId="urn:microsoft.com/office/officeart/2009/3/layout/HorizontalOrganizationChart"/>
    <dgm:cxn modelId="{600C54B7-97F6-0A46-88E7-614F278A500A}" type="presParOf" srcId="{50DB07DC-0A3A-9649-93E2-72A5B66D7C88}" destId="{88B8E714-3E94-BD44-B408-B72D9832AE4B}" srcOrd="0" destOrd="0" presId="urn:microsoft.com/office/officeart/2009/3/layout/HorizontalOrganizationChart"/>
    <dgm:cxn modelId="{40CFCFBB-0956-2C49-8966-7C2017AE263D}" type="presParOf" srcId="{50DB07DC-0A3A-9649-93E2-72A5B66D7C88}" destId="{EB795480-A002-844B-96B4-1109504B7482}" srcOrd="1" destOrd="0" presId="urn:microsoft.com/office/officeart/2009/3/layout/HorizontalOrganizationChart"/>
    <dgm:cxn modelId="{1D16B818-C9A4-9740-921A-A8D8ABF9D6E8}" type="presParOf" srcId="{528D846A-6872-D745-BBF8-03971506C6D6}" destId="{870E8717-D38E-5D49-A3D5-32EC4573022E}" srcOrd="1" destOrd="0" presId="urn:microsoft.com/office/officeart/2009/3/layout/HorizontalOrganizationChart"/>
    <dgm:cxn modelId="{BEE9C601-815C-9748-8884-C27BA23FCEB2}" type="presParOf" srcId="{528D846A-6872-D745-BBF8-03971506C6D6}" destId="{FFD562CB-6017-214D-8459-6446DBE5F71B}" srcOrd="2" destOrd="0" presId="urn:microsoft.com/office/officeart/2009/3/layout/HorizontalOrganizationChart"/>
    <dgm:cxn modelId="{260B71E6-B380-0A4B-8533-98367ACC8761}" type="presParOf" srcId="{5FC4B745-962F-5E46-A00C-33365E6C3853}" destId="{E2665EFB-2C24-944D-8038-D2AB428C4249}" srcOrd="4" destOrd="0" presId="urn:microsoft.com/office/officeart/2009/3/layout/HorizontalOrganizationChart"/>
    <dgm:cxn modelId="{6F07B346-40A1-E940-8DF6-DB97C1276497}" type="presParOf" srcId="{5FC4B745-962F-5E46-A00C-33365E6C3853}" destId="{A3F60B7D-3F79-5148-B877-681C02BA9BA0}" srcOrd="5" destOrd="0" presId="urn:microsoft.com/office/officeart/2009/3/layout/HorizontalOrganizationChart"/>
    <dgm:cxn modelId="{54DB9BC8-BDDE-7848-B5BC-323BCEDC960F}" type="presParOf" srcId="{A3F60B7D-3F79-5148-B877-681C02BA9BA0}" destId="{8D7CA919-4BB8-7949-9689-2A30D56F6DC9}" srcOrd="0" destOrd="0" presId="urn:microsoft.com/office/officeart/2009/3/layout/HorizontalOrganizationChart"/>
    <dgm:cxn modelId="{5A52A059-D3DB-9644-8FB8-D78D65EA18CC}" type="presParOf" srcId="{8D7CA919-4BB8-7949-9689-2A30D56F6DC9}" destId="{9C05C5AA-E3C6-4144-85FA-A055D447B0EC}" srcOrd="0" destOrd="0" presId="urn:microsoft.com/office/officeart/2009/3/layout/HorizontalOrganizationChart"/>
    <dgm:cxn modelId="{15C99131-2EC9-EB47-851A-3E89C4B51E29}" type="presParOf" srcId="{8D7CA919-4BB8-7949-9689-2A30D56F6DC9}" destId="{521C0868-2463-A045-B536-E75486A8F96E}" srcOrd="1" destOrd="0" presId="urn:microsoft.com/office/officeart/2009/3/layout/HorizontalOrganizationChart"/>
    <dgm:cxn modelId="{A4716898-0E15-8A45-9AA4-9719213AEDEB}" type="presParOf" srcId="{A3F60B7D-3F79-5148-B877-681C02BA9BA0}" destId="{90842E00-97C8-FF4F-A462-8F5E74A2CB0A}" srcOrd="1" destOrd="0" presId="urn:microsoft.com/office/officeart/2009/3/layout/HorizontalOrganizationChart"/>
    <dgm:cxn modelId="{CC5B5B1B-0A25-6E4F-AFD8-3819CA4AB5CE}" type="presParOf" srcId="{A3F60B7D-3F79-5148-B877-681C02BA9BA0}" destId="{BFAE368C-3613-6947-AEF0-39F507245CFD}" srcOrd="2" destOrd="0" presId="urn:microsoft.com/office/officeart/2009/3/layout/HorizontalOrganizationChart"/>
    <dgm:cxn modelId="{18B75107-B8B2-9B4F-B80F-AE523AC3373D}" type="presParOf" srcId="{5FC4B745-962F-5E46-A00C-33365E6C3853}" destId="{5D2222DC-3F27-1B48-8ACE-7E87B750142A}" srcOrd="6" destOrd="0" presId="urn:microsoft.com/office/officeart/2009/3/layout/HorizontalOrganizationChart"/>
    <dgm:cxn modelId="{54D895AA-2D55-DB4B-8145-B295114F7F71}" type="presParOf" srcId="{5FC4B745-962F-5E46-A00C-33365E6C3853}" destId="{9A7F3D81-8A74-9248-9174-2CBD52EBD4AF}" srcOrd="7" destOrd="0" presId="urn:microsoft.com/office/officeart/2009/3/layout/HorizontalOrganizationChart"/>
    <dgm:cxn modelId="{4F1AB455-0B91-684F-9D48-5C6E87593C8C}" type="presParOf" srcId="{9A7F3D81-8A74-9248-9174-2CBD52EBD4AF}" destId="{324B45DB-0B5D-B847-8CE7-6C515A611772}" srcOrd="0" destOrd="0" presId="urn:microsoft.com/office/officeart/2009/3/layout/HorizontalOrganizationChart"/>
    <dgm:cxn modelId="{5B76EC7C-A991-9943-A13B-E8F8098BEDFB}" type="presParOf" srcId="{324B45DB-0B5D-B847-8CE7-6C515A611772}" destId="{C620BE9A-DCA4-CA49-8F9C-EABADA2F07EE}" srcOrd="0" destOrd="0" presId="urn:microsoft.com/office/officeart/2009/3/layout/HorizontalOrganizationChart"/>
    <dgm:cxn modelId="{ED7195AA-F4F8-3D4C-BB89-62295F209E75}" type="presParOf" srcId="{324B45DB-0B5D-B847-8CE7-6C515A611772}" destId="{9F2A2F99-C440-B840-8ABC-9E271FD79FF4}" srcOrd="1" destOrd="0" presId="urn:microsoft.com/office/officeart/2009/3/layout/HorizontalOrganizationChart"/>
    <dgm:cxn modelId="{0186F53D-B9A8-A941-8E1E-AB7DE542E11F}" type="presParOf" srcId="{9A7F3D81-8A74-9248-9174-2CBD52EBD4AF}" destId="{AEE9F891-4AEA-C84A-A80C-ED8D9EB87880}" srcOrd="1" destOrd="0" presId="urn:microsoft.com/office/officeart/2009/3/layout/HorizontalOrganizationChart"/>
    <dgm:cxn modelId="{DBF78B15-6F7D-6046-9A43-33FBCB17FB66}" type="presParOf" srcId="{9A7F3D81-8A74-9248-9174-2CBD52EBD4AF}" destId="{5D9F319C-E5DF-0E4F-8796-E0E87D6B6A34}" srcOrd="2" destOrd="0" presId="urn:microsoft.com/office/officeart/2009/3/layout/HorizontalOrganizationChart"/>
    <dgm:cxn modelId="{219471E8-6CEF-5E46-94C9-CAC3A934E9F1}" type="presParOf" srcId="{5FC4B745-962F-5E46-A00C-33365E6C3853}" destId="{29164F40-7021-C547-BA2C-2B032CBED845}" srcOrd="8" destOrd="0" presId="urn:microsoft.com/office/officeart/2009/3/layout/HorizontalOrganizationChart"/>
    <dgm:cxn modelId="{A3216B3A-BA18-0542-8ADF-1430B614CECC}" type="presParOf" srcId="{5FC4B745-962F-5E46-A00C-33365E6C3853}" destId="{EBD68B7B-67AB-7740-84F6-BEA533D3B778}" srcOrd="9" destOrd="0" presId="urn:microsoft.com/office/officeart/2009/3/layout/HorizontalOrganizationChart"/>
    <dgm:cxn modelId="{5FE2487A-5911-8944-BC06-9FBC93FA43DC}" type="presParOf" srcId="{EBD68B7B-67AB-7740-84F6-BEA533D3B778}" destId="{2F2BC650-FBCD-F34B-8C22-29E8FC7087B9}" srcOrd="0" destOrd="0" presId="urn:microsoft.com/office/officeart/2009/3/layout/HorizontalOrganizationChart"/>
    <dgm:cxn modelId="{097EF2C3-6AC4-C44B-9427-407A7E387492}" type="presParOf" srcId="{2F2BC650-FBCD-F34B-8C22-29E8FC7087B9}" destId="{C6751624-BCB6-9140-9B7A-0E54795E752D}" srcOrd="0" destOrd="0" presId="urn:microsoft.com/office/officeart/2009/3/layout/HorizontalOrganizationChart"/>
    <dgm:cxn modelId="{1D491307-BAFB-874E-A2A0-6353D9802675}" type="presParOf" srcId="{2F2BC650-FBCD-F34B-8C22-29E8FC7087B9}" destId="{C1CE6D4D-CFCF-8C47-9A55-E9C29B60E369}" srcOrd="1" destOrd="0" presId="urn:microsoft.com/office/officeart/2009/3/layout/HorizontalOrganizationChart"/>
    <dgm:cxn modelId="{76A577DB-59DF-A745-A202-F675ABEB6B86}" type="presParOf" srcId="{EBD68B7B-67AB-7740-84F6-BEA533D3B778}" destId="{45AF42B4-4B24-1440-93CE-CE959D5B366B}" srcOrd="1" destOrd="0" presId="urn:microsoft.com/office/officeart/2009/3/layout/HorizontalOrganizationChart"/>
    <dgm:cxn modelId="{DD47C011-29BC-8548-B4D7-4283B4945A8C}" type="presParOf" srcId="{EBD68B7B-67AB-7740-84F6-BEA533D3B778}" destId="{7EF117FA-881C-654B-B166-A7EA550A6645}" srcOrd="2" destOrd="0" presId="urn:microsoft.com/office/officeart/2009/3/layout/HorizontalOrganizationChart"/>
    <dgm:cxn modelId="{42DBE057-E950-F642-B8D6-3367979A8D80}" type="presParOf" srcId="{5FC4B745-962F-5E46-A00C-33365E6C3853}" destId="{7A86827A-79A0-0044-944C-17664A1469FA}" srcOrd="10" destOrd="0" presId="urn:microsoft.com/office/officeart/2009/3/layout/HorizontalOrganizationChart"/>
    <dgm:cxn modelId="{EE24D3C2-9940-D943-9B4D-215151DFB334}" type="presParOf" srcId="{5FC4B745-962F-5E46-A00C-33365E6C3853}" destId="{AE9D1052-FD31-264A-89A4-925BDF5E3688}" srcOrd="11" destOrd="0" presId="urn:microsoft.com/office/officeart/2009/3/layout/HorizontalOrganizationChart"/>
    <dgm:cxn modelId="{98F65641-58CC-AE49-99F2-94DDBB5ABB18}" type="presParOf" srcId="{AE9D1052-FD31-264A-89A4-925BDF5E3688}" destId="{4696E657-125B-844A-A747-4D5B906BAE8D}" srcOrd="0" destOrd="0" presId="urn:microsoft.com/office/officeart/2009/3/layout/HorizontalOrganizationChart"/>
    <dgm:cxn modelId="{F91352D2-F66B-BF4F-B30E-101988ECAA8C}" type="presParOf" srcId="{4696E657-125B-844A-A747-4D5B906BAE8D}" destId="{A87E06EE-9768-9142-AE10-F23EEED1E1BB}" srcOrd="0" destOrd="0" presId="urn:microsoft.com/office/officeart/2009/3/layout/HorizontalOrganizationChart"/>
    <dgm:cxn modelId="{2CD0EF21-A8F8-D446-9CF3-9C64A9457D6F}" type="presParOf" srcId="{4696E657-125B-844A-A747-4D5B906BAE8D}" destId="{CA5AE1EC-4120-974E-B06D-3643D34739A8}" srcOrd="1" destOrd="0" presId="urn:microsoft.com/office/officeart/2009/3/layout/HorizontalOrganizationChart"/>
    <dgm:cxn modelId="{141C0CCC-3C5D-D04A-B8EA-EBAACA362B6F}" type="presParOf" srcId="{AE9D1052-FD31-264A-89A4-925BDF5E3688}" destId="{385C6380-19C6-8A48-AFB8-23E99FB873ED}" srcOrd="1" destOrd="0" presId="urn:microsoft.com/office/officeart/2009/3/layout/HorizontalOrganizationChart"/>
    <dgm:cxn modelId="{7D00082F-5C13-E342-91F6-143763EF50F0}" type="presParOf" srcId="{AE9D1052-FD31-264A-89A4-925BDF5E3688}" destId="{EF385037-AB99-5042-B775-3822CBD388F1}" srcOrd="2" destOrd="0" presId="urn:microsoft.com/office/officeart/2009/3/layout/HorizontalOrganizationChart"/>
    <dgm:cxn modelId="{AD9D07FE-70D0-CB42-B78D-59471E8F3402}" type="presParOf" srcId="{F45E1C7C-56BD-0047-9990-1A297727637E}" destId="{D52152DC-0AA6-EC42-A618-4094DF1B5406}" srcOrd="2" destOrd="0" presId="urn:microsoft.com/office/officeart/2009/3/layout/HorizontalOrganizationChar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xmlns:r="http://schemas.openxmlformats.org/officeDocument/2006/relationships">
  <dgm:ptLst>
    <dgm:pt modelId="{DF344D07-AACD-984E-917B-573E61D58FAF}" type="doc">
      <dgm:prSet loTypeId="urn:microsoft.com/office/officeart/2005/8/layout/vList2" loCatId="list" qsTypeId="urn:microsoft.com/office/officeart/2005/8/quickstyle/simple1" qsCatId="simple" csTypeId="urn:microsoft.com/office/officeart/2005/8/colors/accent1_2" csCatId="accent1" phldr="1"/>
      <dgm:spPr bwMode="auto"/>
      <dgm:t>
        <a:bodyPr/>
        <a:lstStyle/>
        <a:p>
          <a:pPr>
            <a:defRPr/>
          </a:pPr>
          <a:endParaRPr lang="de-DE"/>
        </a:p>
      </dgm:t>
    </dgm:pt>
    <dgm:pt modelId="{389A0ED4-9363-7240-B020-0457DC6B25F5}">
      <dgm:prSet phldrT="" custT="1"/>
      <dgm:spPr bwMode="auto"/>
      <dgm:t>
        <a:bodyPr/>
        <a:lstStyle/>
        <a:p>
          <a:pPr>
            <a:defRPr/>
          </a:pPr>
          <a:r>
            <a:rPr lang="de-DE" sz="2800" b="1"/>
            <a:t>iPad-Regeln</a:t>
          </a:r>
          <a:endParaRPr lang="de-DE" sz="2800"/>
        </a:p>
      </dgm:t>
    </dgm:pt>
    <dgm:pt modelId="{D22A6A45-91DB-A143-A704-E51E5B5EAE19}" type="parTrans" cxnId="{0693E147-CBFE-6F41-AFBB-71CF67866712}">
      <dgm:prSet/>
      <dgm:spPr bwMode="auto"/>
      <dgm:t>
        <a:bodyPr/>
        <a:lstStyle/>
        <a:p>
          <a:pPr>
            <a:defRPr/>
          </a:pPr>
          <a:endParaRPr lang="de-DE"/>
        </a:p>
      </dgm:t>
    </dgm:pt>
    <dgm:pt modelId="{E4736CA4-BEBF-0545-94D4-50B8FDF95FE9}" type="sibTrans" cxnId="{0693E147-CBFE-6F41-AFBB-71CF67866712}">
      <dgm:prSet/>
      <dgm:spPr bwMode="auto"/>
      <dgm:t>
        <a:bodyPr/>
        <a:lstStyle/>
        <a:p>
          <a:pPr>
            <a:defRPr/>
          </a:pPr>
          <a:endParaRPr lang="de-DE"/>
        </a:p>
      </dgm:t>
    </dgm:pt>
    <dgm:pt modelId="{569E05C0-15B5-5B46-9131-8EDA205BD56E}">
      <dgm:prSet phldrT="" custT="1"/>
      <dgm:spPr bwMode="auto"/>
      <dgm:t>
        <a:bodyPr/>
        <a:lstStyle/>
        <a:p>
          <a:pPr>
            <a:buNone/>
            <a:defRPr/>
          </a:pPr>
          <a:r>
            <a:rPr lang="de-DE" sz="2200" b="0"/>
            <a:t>in jedem iPad-Klassenzimmer</a:t>
          </a:r>
          <a:endParaRPr lang="de-DE" sz="2800" b="0"/>
        </a:p>
      </dgm:t>
    </dgm:pt>
    <dgm:pt modelId="{677F51B5-D44D-AC4B-A050-E1FB4CB358D9}" type="parTrans" cxnId="{90455381-D40E-BD42-A3B0-0C130DABB9D9}">
      <dgm:prSet/>
      <dgm:spPr bwMode="auto"/>
      <dgm:t>
        <a:bodyPr/>
        <a:lstStyle/>
        <a:p>
          <a:pPr>
            <a:defRPr/>
          </a:pPr>
          <a:endParaRPr lang="de-DE"/>
        </a:p>
      </dgm:t>
    </dgm:pt>
    <dgm:pt modelId="{5B24E2F5-476B-A749-BC42-7BC9FB24AAE3}" type="sibTrans" cxnId="{90455381-D40E-BD42-A3B0-0C130DABB9D9}">
      <dgm:prSet/>
      <dgm:spPr bwMode="auto"/>
      <dgm:t>
        <a:bodyPr/>
        <a:lstStyle/>
        <a:p>
          <a:pPr>
            <a:defRPr/>
          </a:pPr>
          <a:endParaRPr lang="de-DE"/>
        </a:p>
      </dgm:t>
    </dgm:pt>
    <dgm:pt modelId="{55C342BA-09EA-9249-8118-36B6ABEA84CD}">
      <dgm:prSet phldrT="" custT="1"/>
      <dgm:spPr bwMode="auto"/>
      <dgm:t>
        <a:bodyPr/>
        <a:lstStyle/>
        <a:p>
          <a:pPr>
            <a:buNone/>
            <a:defRPr/>
          </a:pPr>
          <a:r>
            <a:rPr lang="de-DE" sz="2200" b="0"/>
            <a:t>von den Schüler*innen unterschrieben</a:t>
          </a:r>
          <a:endParaRPr lang="de-DE" sz="2800" b="0"/>
        </a:p>
      </dgm:t>
    </dgm:pt>
    <dgm:pt modelId="{EC3DF341-4A90-5840-A78D-70BF0CB652E2}" type="parTrans" cxnId="{22D011A4-430C-D745-80E6-7E5AC3850345}">
      <dgm:prSet/>
      <dgm:spPr bwMode="auto"/>
      <dgm:t>
        <a:bodyPr/>
        <a:lstStyle/>
        <a:p>
          <a:pPr>
            <a:defRPr/>
          </a:pPr>
          <a:endParaRPr lang="de-DE"/>
        </a:p>
      </dgm:t>
    </dgm:pt>
    <dgm:pt modelId="{4F39E783-6DB4-B14D-B722-F719AAB8A1A5}" type="sibTrans" cxnId="{22D011A4-430C-D745-80E6-7E5AC3850345}">
      <dgm:prSet/>
      <dgm:spPr bwMode="auto"/>
      <dgm:t>
        <a:bodyPr/>
        <a:lstStyle/>
        <a:p>
          <a:pPr>
            <a:defRPr/>
          </a:pPr>
          <a:endParaRPr lang="de-DE"/>
        </a:p>
      </dgm:t>
    </dgm:pt>
    <dgm:pt modelId="{67D582C1-8666-5D41-8875-2078793E1CA7}" type="pres">
      <dgm:prSet presAssocID="{DF344D07-AACD-984E-917B-573E61D58FAF}" presName="linear" presStyleCnt="0">
        <dgm:presLayoutVars>
          <dgm:animLvl val="lvl"/>
          <dgm:resizeHandles val="exact"/>
        </dgm:presLayoutVars>
      </dgm:prSet>
      <dgm:spPr bwMode="auto"/>
    </dgm:pt>
    <dgm:pt modelId="{CBA8C7F0-8F49-6B4F-BF71-149094E756F6}" type="pres">
      <dgm:prSet custScaleY="97228" presAssocID="{389A0ED4-9363-7240-B020-0457DC6B25F5}" presName="parentText" presStyleLbl="node1" presStyleIdx="0" presStyleCnt="1">
        <dgm:presLayoutVars>
          <dgm:chMax val="0"/>
          <dgm:bulletEnabled val="1"/>
        </dgm:presLayoutVars>
      </dgm:prSet>
      <dgm:spPr bwMode="auto"/>
    </dgm:pt>
    <dgm:pt modelId="{2074ABBB-EC5F-6247-9D70-148B988D3180}" type="pres">
      <dgm:prSet presAssocID="{389A0ED4-9363-7240-B020-0457DC6B25F5}" presName="childText" presStyleLbl="revTx" presStyleIdx="0" presStyleCnt="1">
        <dgm:presLayoutVars>
          <dgm:bulletEnabled val="1"/>
        </dgm:presLayoutVars>
      </dgm:prSet>
      <dgm:spPr bwMode="auto"/>
    </dgm:pt>
  </dgm:ptLst>
  <dgm:cxnLst>
    <dgm:cxn modelId="{0693E147-CBFE-6F41-AFBB-71CF67866712}" srcId="{DF344D07-AACD-984E-917B-573E61D58FAF}" destId="{389A0ED4-9363-7240-B020-0457DC6B25F5}" srcOrd="0" destOrd="0" parTransId="{D22A6A45-91DB-A143-A704-E51E5B5EAE19}" sibTransId="{E4736CA4-BEBF-0545-94D4-50B8FDF95FE9}"/>
    <dgm:cxn modelId="{35416F4E-4583-D64F-A452-A854777774E2}" type="presOf" srcId="{DF344D07-AACD-984E-917B-573E61D58FAF}" destId="{67D582C1-8666-5D41-8875-2078793E1CA7}" srcOrd="0" destOrd="0" presId="urn:microsoft.com/office/officeart/2005/8/layout/vList2"/>
    <dgm:cxn modelId="{79105C6B-D703-434C-8103-C3185E1E1222}" type="presOf" srcId="{55C342BA-09EA-9249-8118-36B6ABEA84CD}" destId="{2074ABBB-EC5F-6247-9D70-148B988D3180}" srcOrd="0" destOrd="1" presId="urn:microsoft.com/office/officeart/2005/8/layout/vList2"/>
    <dgm:cxn modelId="{AAEBF975-13E8-7F46-9C10-575526462524}" type="presOf" srcId="{389A0ED4-9363-7240-B020-0457DC6B25F5}" destId="{CBA8C7F0-8F49-6B4F-BF71-149094E756F6}" srcOrd="0" destOrd="0" presId="urn:microsoft.com/office/officeart/2005/8/layout/vList2"/>
    <dgm:cxn modelId="{90455381-D40E-BD42-A3B0-0C130DABB9D9}" srcId="{389A0ED4-9363-7240-B020-0457DC6B25F5}" destId="{569E05C0-15B5-5B46-9131-8EDA205BD56E}" srcOrd="0" destOrd="0" parTransId="{677F51B5-D44D-AC4B-A050-E1FB4CB358D9}" sibTransId="{5B24E2F5-476B-A749-BC42-7BC9FB24AAE3}"/>
    <dgm:cxn modelId="{22D011A4-430C-D745-80E6-7E5AC3850345}" srcId="{389A0ED4-9363-7240-B020-0457DC6B25F5}" destId="{55C342BA-09EA-9249-8118-36B6ABEA84CD}" srcOrd="1" destOrd="0" parTransId="{EC3DF341-4A90-5840-A78D-70BF0CB652E2}" sibTransId="{4F39E783-6DB4-B14D-B722-F719AAB8A1A5}"/>
    <dgm:cxn modelId="{D3E138F5-CAFA-5942-BDB1-72669289907E}" type="presOf" srcId="{569E05C0-15B5-5B46-9131-8EDA205BD56E}" destId="{2074ABBB-EC5F-6247-9D70-148B988D3180}" srcOrd="0" destOrd="0" presId="urn:microsoft.com/office/officeart/2005/8/layout/vList2"/>
    <dgm:cxn modelId="{08527D1D-E3FC-BA4B-BE4B-A46596139855}" type="presParOf" srcId="{67D582C1-8666-5D41-8875-2078793E1CA7}" destId="{CBA8C7F0-8F49-6B4F-BF71-149094E756F6}" srcOrd="0" destOrd="0" presId="urn:microsoft.com/office/officeart/2005/8/layout/vList2"/>
    <dgm:cxn modelId="{DDC22094-F923-D542-B6B3-6A07FFE29B81}" type="presParOf" srcId="{67D582C1-8666-5D41-8875-2078793E1CA7}" destId="{2074ABBB-EC5F-6247-9D70-148B988D3180}" srcOrd="1" destOrd="0" presId="urn:microsoft.com/office/officeart/2005/8/layout/vList2"/>
  </dgm:cxnLst>
  <dgm:bg/>
  <dgm:whole/>
  <dgm:extLst>
    <a:ext uri="http://schemas.microsoft.com/office/drawing/2008/diagram">
      <dsp:dataModelExt xmlns:dsp="http://schemas.microsoft.com/office/drawing/2008/diagram" relId="rId3" minVer="http://schemas.openxmlformats.org/drawingml/2006/diagram"/>
    </a:ext>
  </dgm:extLst>
</dgm:dataModel>
</file>

<file path=ppt/diagrams/data6.xml><?xml version="1.0" encoding="utf-8"?>
<dgm:dataModel xmlns:dgm="http://schemas.openxmlformats.org/drawingml/2006/diagram" xmlns:a="http://schemas.openxmlformats.org/drawingml/2006/main" xmlns:r="http://schemas.openxmlformats.org/officeDocument/2006/relationships">
  <dgm:ptLst>
    <dgm:pt modelId="{AAA72CFF-9B76-DF41-B16F-C89C2A1B6226}" type="doc">
      <dgm:prSet loTypeId="urn:microsoft.com/office/officeart/2005/8/layout/vList2" loCatId="list" qsTypeId="urn:microsoft.com/office/officeart/2005/8/quickstyle/simple1" qsCatId="simple" csTypeId="urn:microsoft.com/office/officeart/2005/8/colors/accent1_2" csCatId="accent1" phldr="1"/>
      <dgm:spPr bwMode="auto"/>
      <dgm:t>
        <a:bodyPr/>
        <a:lstStyle/>
        <a:p>
          <a:pPr>
            <a:defRPr/>
          </a:pPr>
          <a:endParaRPr lang="de-DE"/>
        </a:p>
      </dgm:t>
    </dgm:pt>
    <dgm:pt modelId="{E5ABE788-73D9-9D42-9918-D71406D3C90D}">
      <dgm:prSet phldrT="" custT="1"/>
      <dgm:spPr bwMode="auto"/>
      <dgm:t>
        <a:bodyPr/>
        <a:lstStyle/>
        <a:p>
          <a:pPr>
            <a:defRPr/>
          </a:pPr>
          <a:r>
            <a:rPr lang="de-DE" sz="2800" b="1"/>
            <a:t>Nutzung im Unterricht</a:t>
          </a:r>
          <a:endParaRPr lang="de-DE" sz="2800"/>
        </a:p>
      </dgm:t>
    </dgm:pt>
    <dgm:pt modelId="{F2612AC7-FE1B-164E-820A-E68196B2BD48}" type="parTrans" cxnId="{62B126A8-B088-C742-92DF-BE2037C5D978}">
      <dgm:prSet/>
      <dgm:spPr bwMode="auto"/>
      <dgm:t>
        <a:bodyPr/>
        <a:lstStyle/>
        <a:p>
          <a:pPr>
            <a:defRPr/>
          </a:pPr>
          <a:endParaRPr lang="de-DE"/>
        </a:p>
      </dgm:t>
    </dgm:pt>
    <dgm:pt modelId="{2AA66DED-7C95-884D-B952-061B1B80C5D6}" type="sibTrans" cxnId="{62B126A8-B088-C742-92DF-BE2037C5D978}">
      <dgm:prSet/>
      <dgm:spPr bwMode="auto"/>
      <dgm:t>
        <a:bodyPr/>
        <a:lstStyle/>
        <a:p>
          <a:pPr>
            <a:defRPr/>
          </a:pPr>
          <a:endParaRPr lang="de-DE"/>
        </a:p>
      </dgm:t>
    </dgm:pt>
    <dgm:pt modelId="{A10570B5-D850-8242-85AC-786C76EA32FA}">
      <dgm:prSet phldrT="" custT="1"/>
      <dgm:spPr bwMode="auto"/>
      <dgm:t>
        <a:bodyPr/>
        <a:lstStyle/>
        <a:p>
          <a:pPr>
            <a:buNone/>
            <a:defRPr/>
          </a:pPr>
          <a:r>
            <a:rPr lang="de-DE" sz="2200"/>
            <a:t>6a beim Sezieren von Fischen im Natur und Technik-Unterricht</a:t>
          </a:r>
          <a:endParaRPr/>
        </a:p>
      </dgm:t>
    </dgm:pt>
    <dgm:pt modelId="{07B7948F-8459-8C43-8C7F-B7D92F370E56}" type="parTrans" cxnId="{73EA965C-622A-954A-87F0-A6A61D873FC8}">
      <dgm:prSet/>
      <dgm:spPr bwMode="auto"/>
      <dgm:t>
        <a:bodyPr/>
        <a:lstStyle/>
        <a:p>
          <a:pPr>
            <a:defRPr/>
          </a:pPr>
          <a:endParaRPr lang="de-DE"/>
        </a:p>
      </dgm:t>
    </dgm:pt>
    <dgm:pt modelId="{9881D8B2-5676-2D4A-A785-1C0E72E5DA00}" type="sibTrans" cxnId="{73EA965C-622A-954A-87F0-A6A61D873FC8}">
      <dgm:prSet/>
      <dgm:spPr bwMode="auto"/>
      <dgm:t>
        <a:bodyPr/>
        <a:lstStyle/>
        <a:p>
          <a:pPr>
            <a:defRPr/>
          </a:pPr>
          <a:endParaRPr lang="de-DE"/>
        </a:p>
      </dgm:t>
    </dgm:pt>
    <dgm:pt modelId="{7CA3E63B-C4C4-3742-9F45-FC5956DF7396}" type="pres">
      <dgm:prSet presAssocID="{AAA72CFF-9B76-DF41-B16F-C89C2A1B6226}" presName="linear" presStyleCnt="0">
        <dgm:presLayoutVars>
          <dgm:animLvl val="lvl"/>
          <dgm:resizeHandles val="exact"/>
        </dgm:presLayoutVars>
      </dgm:prSet>
      <dgm:spPr bwMode="auto"/>
    </dgm:pt>
    <dgm:pt modelId="{530B35B8-C3CE-5744-8191-369B2E509A9D}" type="pres">
      <dgm:prSet custScaleY="49223" presAssocID="{E5ABE788-73D9-9D42-9918-D71406D3C90D}" presName="parentText" presStyleLbl="node1" presStyleIdx="0" presStyleCnt="1">
        <dgm:presLayoutVars>
          <dgm:chMax val="0"/>
          <dgm:bulletEnabled val="1"/>
        </dgm:presLayoutVars>
      </dgm:prSet>
      <dgm:spPr bwMode="auto"/>
    </dgm:pt>
    <dgm:pt modelId="{4000C1FD-B956-D548-BEFF-7BAD95E6EE2D}" type="pres">
      <dgm:prSet presAssocID="{E5ABE788-73D9-9D42-9918-D71406D3C90D}" presName="childText" presStyleLbl="revTx" presStyleIdx="0" presStyleCnt="1">
        <dgm:presLayoutVars>
          <dgm:bulletEnabled val="1"/>
        </dgm:presLayoutVars>
      </dgm:prSet>
      <dgm:spPr bwMode="auto"/>
    </dgm:pt>
  </dgm:ptLst>
  <dgm:cxnLst>
    <dgm:cxn modelId="{73EA965C-622A-954A-87F0-A6A61D873FC8}" srcId="{E5ABE788-73D9-9D42-9918-D71406D3C90D}" destId="{A10570B5-D850-8242-85AC-786C76EA32FA}" srcOrd="0" destOrd="0" parTransId="{07B7948F-8459-8C43-8C7F-B7D92F370E56}" sibTransId="{9881D8B2-5676-2D4A-A785-1C0E72E5DA00}"/>
    <dgm:cxn modelId="{62B126A8-B088-C742-92DF-BE2037C5D978}" srcId="{AAA72CFF-9B76-DF41-B16F-C89C2A1B6226}" destId="{E5ABE788-73D9-9D42-9918-D71406D3C90D}" srcOrd="0" destOrd="0" parTransId="{F2612AC7-FE1B-164E-820A-E68196B2BD48}" sibTransId="{2AA66DED-7C95-884D-B952-061B1B80C5D6}"/>
    <dgm:cxn modelId="{CC1CDEC7-7112-994D-A237-993A89027890}" type="presOf" srcId="{AAA72CFF-9B76-DF41-B16F-C89C2A1B6226}" destId="{7CA3E63B-C4C4-3742-9F45-FC5956DF7396}" srcOrd="0" destOrd="0" presId="urn:microsoft.com/office/officeart/2005/8/layout/vList2"/>
    <dgm:cxn modelId="{A0074DC8-D296-F74A-933D-E01E0F775950}" type="presOf" srcId="{A10570B5-D850-8242-85AC-786C76EA32FA}" destId="{4000C1FD-B956-D548-BEFF-7BAD95E6EE2D}" srcOrd="0" destOrd="0" presId="urn:microsoft.com/office/officeart/2005/8/layout/vList2"/>
    <dgm:cxn modelId="{439676C8-CC33-544B-86AA-18AA45181C94}" type="presOf" srcId="{E5ABE788-73D9-9D42-9918-D71406D3C90D}" destId="{530B35B8-C3CE-5744-8191-369B2E509A9D}" srcOrd="0" destOrd="0" presId="urn:microsoft.com/office/officeart/2005/8/layout/vList2"/>
    <dgm:cxn modelId="{69436787-9DC6-4F4B-BAB2-75B74D2E69F0}" type="presParOf" srcId="{7CA3E63B-C4C4-3742-9F45-FC5956DF7396}" destId="{530B35B8-C3CE-5744-8191-369B2E509A9D}" srcOrd="0" destOrd="0" presId="urn:microsoft.com/office/officeart/2005/8/layout/vList2"/>
    <dgm:cxn modelId="{F61FF6C5-0DB0-5849-BA3F-F141D856A873}" type="presParOf" srcId="{7CA3E63B-C4C4-3742-9F45-FC5956DF7396}" destId="{4000C1FD-B956-D548-BEFF-7BAD95E6EE2D}" srcOrd="1"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7.xml><?xml version="1.0" encoding="utf-8"?>
<dgm:dataModel xmlns:dgm="http://schemas.openxmlformats.org/drawingml/2006/diagram" xmlns:a="http://schemas.openxmlformats.org/drawingml/2006/main" xmlns:r="http://schemas.openxmlformats.org/officeDocument/2006/relationships">
  <dgm:ptLst>
    <dgm:pt modelId="{1E5063DE-97E3-9C4D-86FD-0630F582F65C}" type="doc">
      <dgm:prSet loTypeId="urn:microsoft.com/office/officeart/2005/8/layout/vList2" loCatId="list" qsTypeId="urn:microsoft.com/office/officeart/2005/8/quickstyle/simple1" qsCatId="simple" csTypeId="urn:microsoft.com/office/officeart/2005/8/colors/accent1_2" csCatId="accent1" phldr="1"/>
      <dgm:spPr bwMode="auto"/>
      <dgm:t>
        <a:bodyPr/>
        <a:lstStyle/>
        <a:p>
          <a:pPr>
            <a:defRPr/>
          </a:pPr>
          <a:endParaRPr lang="de-DE"/>
        </a:p>
      </dgm:t>
    </dgm:pt>
    <dgm:pt modelId="{82602B18-62AF-5049-85B4-F1A3D3616202}">
      <dgm:prSet phldrT="" custT="1"/>
      <dgm:spPr bwMode="auto"/>
      <dgm:t>
        <a:bodyPr/>
        <a:lstStyle/>
        <a:p>
          <a:pPr>
            <a:defRPr/>
          </a:pPr>
          <a:r>
            <a:rPr lang="de-DE" sz="2800" b="1">
              <a:solidFill>
                <a:prstClr val="white"/>
              </a:solidFill>
              <a:latin typeface="Calibri"/>
              <a:ea typeface="+mn-ea"/>
              <a:cs typeface="+mn-cs"/>
            </a:rPr>
            <a:t>Nutzung im Unterricht</a:t>
          </a:r>
          <a:endParaRPr/>
        </a:p>
      </dgm:t>
    </dgm:pt>
    <dgm:pt modelId="{F88C36C9-BA84-1249-9510-966A08D7DE79}" type="parTrans" cxnId="{7F19D809-6FCC-E74C-B0F8-CEC057CAB729}">
      <dgm:prSet/>
      <dgm:spPr bwMode="auto"/>
      <dgm:t>
        <a:bodyPr/>
        <a:lstStyle/>
        <a:p>
          <a:pPr>
            <a:defRPr/>
          </a:pPr>
          <a:endParaRPr lang="de-DE"/>
        </a:p>
      </dgm:t>
    </dgm:pt>
    <dgm:pt modelId="{82139331-3ED9-4140-AE5F-07A1C26F3C17}" type="sibTrans" cxnId="{7F19D809-6FCC-E74C-B0F8-CEC057CAB729}">
      <dgm:prSet/>
      <dgm:spPr bwMode="auto"/>
      <dgm:t>
        <a:bodyPr/>
        <a:lstStyle/>
        <a:p>
          <a:pPr>
            <a:defRPr/>
          </a:pPr>
          <a:endParaRPr lang="de-DE"/>
        </a:p>
      </dgm:t>
    </dgm:pt>
    <dgm:pt modelId="{674AF683-0740-6145-89F3-D53C7122C82A}">
      <dgm:prSet phldrT="" custT="1"/>
      <dgm:spPr bwMode="auto"/>
      <dgm:t>
        <a:bodyPr/>
        <a:lstStyle/>
        <a:p>
          <a:pPr>
            <a:buNone/>
            <a:defRPr/>
          </a:pPr>
          <a:r>
            <a:rPr lang="de-DE" sz="2200"/>
            <a:t>Hefteinträge aus dem Unterricht der 6a</a:t>
          </a:r>
          <a:endParaRPr lang="de-DE" sz="2200" b="1">
            <a:solidFill>
              <a:prstClr val="white"/>
            </a:solidFill>
            <a:latin typeface="Calibri"/>
            <a:ea typeface="+mn-ea"/>
            <a:cs typeface="+mn-cs"/>
          </a:endParaRPr>
        </a:p>
      </dgm:t>
    </dgm:pt>
    <dgm:pt modelId="{A9C60CF3-DFB3-2849-943E-3CFF8BC0E22E}" type="parTrans" cxnId="{97753CD7-497B-A34F-A6BC-969829384ECE}">
      <dgm:prSet/>
      <dgm:spPr bwMode="auto"/>
      <dgm:t>
        <a:bodyPr/>
        <a:lstStyle/>
        <a:p>
          <a:pPr>
            <a:defRPr/>
          </a:pPr>
          <a:endParaRPr lang="de-DE"/>
        </a:p>
      </dgm:t>
    </dgm:pt>
    <dgm:pt modelId="{F6BE9D3A-1299-DE4F-8AE7-CEC982F69FF4}" type="sibTrans" cxnId="{97753CD7-497B-A34F-A6BC-969829384ECE}">
      <dgm:prSet/>
      <dgm:spPr bwMode="auto"/>
      <dgm:t>
        <a:bodyPr/>
        <a:lstStyle/>
        <a:p>
          <a:pPr>
            <a:defRPr/>
          </a:pPr>
          <a:endParaRPr lang="de-DE"/>
        </a:p>
      </dgm:t>
    </dgm:pt>
    <dgm:pt modelId="{D46C01A1-1516-374D-A5D9-D40974677573}" type="pres">
      <dgm:prSet presAssocID="{1E5063DE-97E3-9C4D-86FD-0630F582F65C}" presName="linear" presStyleCnt="0">
        <dgm:presLayoutVars>
          <dgm:animLvl val="lvl"/>
          <dgm:resizeHandles val="exact"/>
        </dgm:presLayoutVars>
      </dgm:prSet>
      <dgm:spPr bwMode="auto"/>
    </dgm:pt>
    <dgm:pt modelId="{08AE1936-EEBA-C046-8013-FB3E4022D602}" type="pres">
      <dgm:prSet custScaleY="190686" presAssocID="{82602B18-62AF-5049-85B4-F1A3D3616202}" presName="parentText" presStyleLbl="node1" presStyleIdx="0" presStyleCnt="1">
        <dgm:presLayoutVars>
          <dgm:chMax val="0"/>
          <dgm:bulletEnabled val="1"/>
        </dgm:presLayoutVars>
      </dgm:prSet>
      <dgm:spPr bwMode="auto"/>
    </dgm:pt>
    <dgm:pt modelId="{7C7741D6-BD3C-5B47-85D0-FB0788091656}" type="pres">
      <dgm:prSet presAssocID="{82602B18-62AF-5049-85B4-F1A3D3616202}" presName="childText" presStyleLbl="revTx" presStyleIdx="0" presStyleCnt="1">
        <dgm:presLayoutVars>
          <dgm:bulletEnabled val="1"/>
        </dgm:presLayoutVars>
      </dgm:prSet>
      <dgm:spPr bwMode="auto"/>
    </dgm:pt>
  </dgm:ptLst>
  <dgm:cxnLst>
    <dgm:cxn modelId="{7F19D809-6FCC-E74C-B0F8-CEC057CAB729}" srcId="{1E5063DE-97E3-9C4D-86FD-0630F582F65C}" destId="{82602B18-62AF-5049-85B4-F1A3D3616202}" srcOrd="0" destOrd="0" parTransId="{F88C36C9-BA84-1249-9510-966A08D7DE79}" sibTransId="{82139331-3ED9-4140-AE5F-07A1C26F3C17}"/>
    <dgm:cxn modelId="{CB13E02B-E50B-A143-AF1E-30AD718229A6}" type="presOf" srcId="{674AF683-0740-6145-89F3-D53C7122C82A}" destId="{7C7741D6-BD3C-5B47-85D0-FB0788091656}" srcOrd="0" destOrd="0" presId="urn:microsoft.com/office/officeart/2005/8/layout/vList2"/>
    <dgm:cxn modelId="{065A7A57-22E8-B544-85C0-ADCFEA8DF1CD}" type="presOf" srcId="{82602B18-62AF-5049-85B4-F1A3D3616202}" destId="{08AE1936-EEBA-C046-8013-FB3E4022D602}" srcOrd="0" destOrd="0" presId="urn:microsoft.com/office/officeart/2005/8/layout/vList2"/>
    <dgm:cxn modelId="{52DE53B6-658F-3940-A6B7-B9938A59B322}" type="presOf" srcId="{1E5063DE-97E3-9C4D-86FD-0630F582F65C}" destId="{D46C01A1-1516-374D-A5D9-D40974677573}" srcOrd="0" destOrd="0" presId="urn:microsoft.com/office/officeart/2005/8/layout/vList2"/>
    <dgm:cxn modelId="{97753CD7-497B-A34F-A6BC-969829384ECE}" srcId="{82602B18-62AF-5049-85B4-F1A3D3616202}" destId="{674AF683-0740-6145-89F3-D53C7122C82A}" srcOrd="0" destOrd="0" parTransId="{A9C60CF3-DFB3-2849-943E-3CFF8BC0E22E}" sibTransId="{F6BE9D3A-1299-DE4F-8AE7-CEC982F69FF4}"/>
    <dgm:cxn modelId="{16C923EB-1A1D-4547-A50B-56E57075D907}" type="presParOf" srcId="{D46C01A1-1516-374D-A5D9-D40974677573}" destId="{08AE1936-EEBA-C046-8013-FB3E4022D602}" srcOrd="0" destOrd="0" presId="urn:microsoft.com/office/officeart/2005/8/layout/vList2"/>
    <dgm:cxn modelId="{5867A1FA-24FD-5C4F-BF59-6EAB50E5BBD5}" type="presParOf" srcId="{D46C01A1-1516-374D-A5D9-D40974677573}" destId="{7C7741D6-BD3C-5B47-85D0-FB0788091656}" srcOrd="1" destOrd="0" presId="urn:microsoft.com/office/officeart/2005/8/layout/vList2"/>
  </dgm:cxnLst>
  <dgm:bg/>
  <dgm:whole/>
  <dgm:extLst>
    <a:ext uri="http://schemas.microsoft.com/office/drawing/2008/diagram">
      <dsp:dataModelExt xmlns:dsp="http://schemas.microsoft.com/office/drawing/2008/diagram" relId="rId3" minVer="http://schemas.openxmlformats.org/drawingml/2006/diagram"/>
    </a:ext>
  </dgm:extLst>
</dgm:dataModel>
</file>

<file path=ppt/diagrams/data8.xml><?xml version="1.0" encoding="utf-8"?>
<dgm:dataModel xmlns:dgm="http://schemas.openxmlformats.org/drawingml/2006/diagram" xmlns:a="http://schemas.openxmlformats.org/drawingml/2006/main" xmlns:r="http://schemas.openxmlformats.org/officeDocument/2006/relationships">
  <dgm:ptLst>
    <dgm:pt modelId="{E4E09A57-727B-FA48-87EF-1E0A9AC2FC04}" type="doc">
      <dgm:prSet loTypeId="urn:microsoft.com/office/officeart/2005/8/layout/vList2" loCatId="list" qsTypeId="urn:microsoft.com/office/officeart/2005/8/quickstyle/simple1" qsCatId="simple" csTypeId="urn:microsoft.com/office/officeart/2005/8/colors/accent1_2" csCatId="accent1" phldr="1"/>
      <dgm:spPr bwMode="auto"/>
      <dgm:t>
        <a:bodyPr/>
        <a:lstStyle/>
        <a:p>
          <a:pPr>
            <a:defRPr/>
          </a:pPr>
          <a:endParaRPr lang="de-DE"/>
        </a:p>
      </dgm:t>
    </dgm:pt>
    <dgm:pt modelId="{33664237-E917-A94D-9E2E-FE2E01836DA9}">
      <dgm:prSet phldrT="" custT="1"/>
      <dgm:spPr bwMode="auto"/>
      <dgm:t>
        <a:bodyPr/>
        <a:lstStyle/>
        <a:p>
          <a:pPr>
            <a:defRPr/>
          </a:pPr>
          <a:r>
            <a:rPr lang="de-DE" sz="2800"/>
            <a:t>Umfrage unter Eltern</a:t>
          </a:r>
          <a:endParaRPr/>
        </a:p>
      </dgm:t>
    </dgm:pt>
    <dgm:pt modelId="{EB334F9C-7BC2-8949-8C03-D1929DA43A69}" type="parTrans" cxnId="{B33EDD53-0175-244B-9543-AE9260E494E6}">
      <dgm:prSet/>
      <dgm:spPr bwMode="auto"/>
      <dgm:t>
        <a:bodyPr/>
        <a:lstStyle/>
        <a:p>
          <a:pPr>
            <a:defRPr/>
          </a:pPr>
          <a:endParaRPr lang="de-DE"/>
        </a:p>
      </dgm:t>
    </dgm:pt>
    <dgm:pt modelId="{A38C90BB-F03F-F64A-98D3-25A365367852}" type="sibTrans" cxnId="{B33EDD53-0175-244B-9543-AE9260E494E6}">
      <dgm:prSet/>
      <dgm:spPr bwMode="auto"/>
      <dgm:t>
        <a:bodyPr/>
        <a:lstStyle/>
        <a:p>
          <a:pPr>
            <a:defRPr/>
          </a:pPr>
          <a:endParaRPr lang="de-DE"/>
        </a:p>
      </dgm:t>
    </dgm:pt>
    <dgm:pt modelId="{41E074E3-A3E5-4D41-82D2-C5F9D1131648}" type="pres">
      <dgm:prSet presAssocID="{E4E09A57-727B-FA48-87EF-1E0A9AC2FC04}" presName="linear" presStyleCnt="0">
        <dgm:presLayoutVars>
          <dgm:animLvl val="lvl"/>
          <dgm:resizeHandles val="exact"/>
        </dgm:presLayoutVars>
      </dgm:prSet>
      <dgm:spPr bwMode="auto"/>
    </dgm:pt>
    <dgm:pt modelId="{85211D8C-A671-2345-944D-8356FA5C75CE}" type="pres">
      <dgm:prSet custScaleY="46939" presAssocID="{33664237-E917-A94D-9E2E-FE2E01836DA9}" presName="parentText" presStyleLbl="node1" presStyleIdx="0" presStyleCnt="1">
        <dgm:presLayoutVars>
          <dgm:chMax val="0"/>
          <dgm:bulletEnabled val="1"/>
        </dgm:presLayoutVars>
      </dgm:prSet>
      <dgm:spPr bwMode="auto"/>
    </dgm:pt>
  </dgm:ptLst>
  <dgm:cxnLst>
    <dgm:cxn modelId="{CBB4C924-2C40-6E4A-A618-E5349D93E5C8}" type="presOf" srcId="{33664237-E917-A94D-9E2E-FE2E01836DA9}" destId="{85211D8C-A671-2345-944D-8356FA5C75CE}" srcOrd="0" destOrd="0" presId="urn:microsoft.com/office/officeart/2005/8/layout/vList2"/>
    <dgm:cxn modelId="{B33EDD53-0175-244B-9543-AE9260E494E6}" srcId="{E4E09A57-727B-FA48-87EF-1E0A9AC2FC04}" destId="{33664237-E917-A94D-9E2E-FE2E01836DA9}" srcOrd="0" destOrd="0" parTransId="{EB334F9C-7BC2-8949-8C03-D1929DA43A69}" sibTransId="{A38C90BB-F03F-F64A-98D3-25A365367852}"/>
    <dgm:cxn modelId="{0ABADE88-C11D-2841-8FE2-48F90136C621}" type="presOf" srcId="{E4E09A57-727B-FA48-87EF-1E0A9AC2FC04}" destId="{41E074E3-A3E5-4D41-82D2-C5F9D1131648}" srcOrd="0" destOrd="0" presId="urn:microsoft.com/office/officeart/2005/8/layout/vList2"/>
    <dgm:cxn modelId="{BFB4FE99-FE1D-A445-9878-A11A1C352A07}" type="presParOf" srcId="{41E074E3-A3E5-4D41-82D2-C5F9D1131648}" destId="{85211D8C-A671-2345-944D-8356FA5C75CE}" srcOrd="0" destOrd="0" presId="urn:microsoft.com/office/officeart/2005/8/layout/vList2"/>
  </dgm:cxnLst>
  <dgm:bg/>
  <dgm:whole/>
  <dgm:extLst>
    <a:ext uri="http://schemas.microsoft.com/office/drawing/2008/diagram">
      <dsp:dataModelExt xmlns:dsp="http://schemas.microsoft.com/office/drawing/2008/diagram" relId="rId4" minVer="http://schemas.openxmlformats.org/drawingml/2006/diagram"/>
    </a:ext>
  </dgm:extLst>
</dgm:dataModel>
</file>

<file path=ppt/diagrams/data9.xml><?xml version="1.0" encoding="utf-8"?>
<dgm:dataModel xmlns:dgm="http://schemas.openxmlformats.org/drawingml/2006/diagram" xmlns:a="http://schemas.openxmlformats.org/drawingml/2006/main" xmlns:r="http://schemas.openxmlformats.org/officeDocument/2006/relationships">
  <dgm:ptLst>
    <dgm:pt modelId="{7BC423E1-491B-924A-82AB-44E6719DF67D}" type="doc">
      <dgm:prSet loTypeId="urn:microsoft.com/office/officeart/2005/8/layout/vList2" loCatId="list" qsTypeId="urn:microsoft.com/office/officeart/2005/8/quickstyle/simple1" qsCatId="simple" csTypeId="urn:microsoft.com/office/officeart/2005/8/colors/accent1_2" csCatId="accent1"/>
      <dgm:spPr bwMode="auto"/>
      <dgm:t>
        <a:bodyPr/>
        <a:lstStyle/>
        <a:p>
          <a:pPr>
            <a:defRPr/>
          </a:pPr>
          <a:endParaRPr lang="de-DE"/>
        </a:p>
      </dgm:t>
    </dgm:pt>
    <dgm:pt modelId="{80CC0893-C18F-B044-B1ED-56B2CE6F3297}">
      <dgm:prSet phldrT="" custT="1"/>
      <dgm:spPr bwMode="auto"/>
      <dgm:t>
        <a:bodyPr/>
        <a:lstStyle/>
        <a:p>
          <a:pPr>
            <a:defRPr/>
          </a:pPr>
          <a:r>
            <a:rPr lang="de-DE" sz="2800"/>
            <a:t>Umfrage unter Lehrer*innen</a:t>
          </a:r>
          <a:endParaRPr/>
        </a:p>
      </dgm:t>
    </dgm:pt>
    <dgm:pt modelId="{AFA22AE7-DDE4-3945-AADC-9235C4677BF8}" type="parTrans" cxnId="{B59C00CC-DBC5-654D-9F2A-DCEA0EC518C6}">
      <dgm:prSet/>
      <dgm:spPr bwMode="auto"/>
      <dgm:t>
        <a:bodyPr/>
        <a:lstStyle/>
        <a:p>
          <a:pPr>
            <a:defRPr/>
          </a:pPr>
          <a:endParaRPr lang="de-DE"/>
        </a:p>
      </dgm:t>
    </dgm:pt>
    <dgm:pt modelId="{DF0CEE9D-3D80-454A-8906-3E99C467B68F}" type="sibTrans" cxnId="{B59C00CC-DBC5-654D-9F2A-DCEA0EC518C6}">
      <dgm:prSet/>
      <dgm:spPr bwMode="auto"/>
      <dgm:t>
        <a:bodyPr/>
        <a:lstStyle/>
        <a:p>
          <a:pPr>
            <a:defRPr/>
          </a:pPr>
          <a:endParaRPr lang="de-DE"/>
        </a:p>
      </dgm:t>
    </dgm:pt>
    <dgm:pt modelId="{E70DD381-623E-414F-95FF-535C34C06885}" type="pres">
      <dgm:prSet presAssocID="{7BC423E1-491B-924A-82AB-44E6719DF67D}" presName="linear" presStyleCnt="0">
        <dgm:presLayoutVars>
          <dgm:animLvl val="lvl"/>
          <dgm:resizeHandles val="exact"/>
        </dgm:presLayoutVars>
      </dgm:prSet>
      <dgm:spPr bwMode="auto"/>
    </dgm:pt>
    <dgm:pt modelId="{7BA38A6C-19C1-C341-9044-F5B1BCB3F087}" type="pres">
      <dgm:prSet presAssocID="{80CC0893-C18F-B044-B1ED-56B2CE6F3297}" presName="parentText" presStyleLbl="node1" presStyleIdx="0" presStyleCnt="1">
        <dgm:presLayoutVars>
          <dgm:chMax val="0"/>
          <dgm:bulletEnabled val="1"/>
        </dgm:presLayoutVars>
      </dgm:prSet>
      <dgm:spPr bwMode="auto"/>
    </dgm:pt>
  </dgm:ptLst>
  <dgm:cxnLst>
    <dgm:cxn modelId="{3A524321-4583-734D-A889-D103A35DBA4B}" type="presOf" srcId="{7BC423E1-491B-924A-82AB-44E6719DF67D}" destId="{E70DD381-623E-414F-95FF-535C34C06885}" srcOrd="0" destOrd="0" presId="urn:microsoft.com/office/officeart/2005/8/layout/vList2"/>
    <dgm:cxn modelId="{61E71277-1088-944C-8740-F0C384716DC1}" type="presOf" srcId="{80CC0893-C18F-B044-B1ED-56B2CE6F3297}" destId="{7BA38A6C-19C1-C341-9044-F5B1BCB3F087}" srcOrd="0" destOrd="0" presId="urn:microsoft.com/office/officeart/2005/8/layout/vList2"/>
    <dgm:cxn modelId="{B59C00CC-DBC5-654D-9F2A-DCEA0EC518C6}" srcId="{7BC423E1-491B-924A-82AB-44E6719DF67D}" destId="{80CC0893-C18F-B044-B1ED-56B2CE6F3297}" srcOrd="0" destOrd="0" parTransId="{AFA22AE7-DDE4-3945-AADC-9235C4677BF8}" sibTransId="{DF0CEE9D-3D80-454A-8906-3E99C467B68F}"/>
    <dgm:cxn modelId="{6EC8B294-4A8C-784F-A473-1AFA77AF8A32}" type="presParOf" srcId="{E70DD381-623E-414F-95FF-535C34C06885}" destId="{7BA38A6C-19C1-C341-9044-F5B1BCB3F087}" srcOrd="0" destOrd="0" presId="urn:microsoft.com/office/officeart/2005/8/layout/vList2"/>
  </dgm:cxnLst>
  <dgm:bg/>
  <dgm:whole/>
  <dgm:extLst>
    <a:ext uri="http://schemas.microsoft.com/office/drawing/2008/diagram">
      <dsp:dataModelExt xmlns:dsp="http://schemas.microsoft.com/office/drawing/2008/diagram" relId="rId3" minVer="http://schemas.openxmlformats.org/drawingml/2006/diagram"/>
    </a:ext>
  </dgm:extLst>
</dgm:dataModel>
</file>

<file path=ppt/diagrams/drawing1.xml><?xml version="1.0" encoding="utf-8"?>
<dsp:drawing xmlns:dsp="http://schemas.microsoft.com/office/drawing/2008/diagram" xmlns:dgm="http://schemas.openxmlformats.org/drawingml/2006/diagram" xmlns:a="http://schemas.openxmlformats.org/drawingml/2006/main" xmlns:r="http://schemas.openxmlformats.org/officeDocument/2006/relationships">
  <dsp:spTree>
    <dsp:nvGrpSpPr>
      <dsp:cNvPr id="12260993" name=""/>
      <dsp:cNvGrpSpPr/>
    </dsp:nvGrpSpPr>
    <dsp:grpSpPr bwMode="auto">
      <a:xfrm>
        <a:off x="0" y="0"/>
        <a:ext cx="8253046" cy="5447645"/>
        <a:chOff x="0" y="0"/>
        <a:chExt cx="8253046" cy="5447645"/>
      </a:xfrm>
    </dsp:grpSpPr>
    <dsp:sp modelId="{8D2FA676-4914-D94D-AEE6-CF072023F480}">
      <dsp:nvSpPr>
        <dsp:cNvPr id="0" name=""/>
        <dsp:cNvSpPr/>
      </dsp:nvSpPr>
      <dsp:spPr bwMode="auto">
        <a:xfrm>
          <a:off x="0" y="258052"/>
          <a:ext cx="8253046" cy="577929"/>
        </a:xfrm>
        <a:prstGeom prst="roundRect">
          <a:avLst>
            <a:gd name="adj" fmla="val 16667"/>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rgbClr val="000000"/>
        </a:lnRef>
        <a:fillRef idx="1">
          <a:srgbClr val="000000"/>
        </a:fillRef>
        <a:effectRef idx="0">
          <a:srgbClr val="00000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ts val="0"/>
            </a:spcBef>
            <a:spcAft>
              <a:spcPts val="0"/>
            </a:spcAft>
            <a:buNone/>
            <a:defRPr/>
          </a:pPr>
          <a:r>
            <a:rPr lang="de-DE" sz="2800" b="1"/>
            <a:t>Warum führen wir iPad-Klassen ein? </a:t>
          </a:r>
          <a:endParaRPr lang="de-DE" sz="2800"/>
        </a:p>
      </dsp:txBody>
      <dsp:txXfrm>
        <a:off x="28212" y="286264"/>
        <a:ext cx="8196622" cy="521505"/>
      </dsp:txXfrm>
    </dsp:sp>
    <dsp:sp modelId="{3DC8505E-C06C-964F-9E42-B9DADA37DBD3}">
      <dsp:nvSpPr>
        <dsp:cNvPr id="0" name=""/>
        <dsp:cNvSpPr/>
      </dsp:nvSpPr>
      <dsp:spPr bwMode="auto">
        <a:xfrm>
          <a:off x="0" y="835982"/>
          <a:ext cx="8253046" cy="2649600"/>
        </a:xfrm>
        <a:prstGeom prst="rect">
          <a:avLst/>
        </a:prstGeom>
        <a:noFill/>
        <a:ln>
          <a:noFill/>
        </a:ln>
        <a:effectLst/>
      </dsp:spPr>
      <dsp:style>
        <a:lnRef idx="0">
          <a:srgbClr val="000000"/>
        </a:lnRef>
        <a:fillRef idx="0">
          <a:srgbClr val="000000"/>
        </a:fillRef>
        <a:effectRef idx="0">
          <a:srgbClr val="000000"/>
        </a:effectRef>
        <a:fontRef idx="minor"/>
      </dsp:style>
      <dsp:txBody>
        <a:bodyPr spcFirstLastPara="0" vert="horz" wrap="square" lIns="262034" tIns="27940" rIns="156464" bIns="27940" numCol="1" spcCol="1270" anchor="t" anchorCtr="0">
          <a:noAutofit/>
        </a:bodyPr>
        <a:lstStyle/>
        <a:p>
          <a:pPr marL="228600" lvl="1" indent="-228600" algn="l" defTabSz="977900">
            <a:lnSpc>
              <a:spcPct val="90000"/>
            </a:lnSpc>
            <a:spcBef>
              <a:spcPts val="0"/>
            </a:spcBef>
            <a:spcAft>
              <a:spcPts val="0"/>
            </a:spcAft>
            <a:buChar char="•"/>
            <a:defRPr/>
          </a:pPr>
          <a:r>
            <a:rPr lang="de-DE" sz="2200"/>
            <a:t>Gesellschaftlicher Wandel</a:t>
          </a:r>
          <a:endParaRPr/>
        </a:p>
        <a:p>
          <a:pPr marL="228600" lvl="1" indent="-228600" algn="l" defTabSz="977900">
            <a:lnSpc>
              <a:spcPct val="90000"/>
            </a:lnSpc>
            <a:spcBef>
              <a:spcPts val="0"/>
            </a:spcBef>
            <a:spcAft>
              <a:spcPts val="0"/>
            </a:spcAft>
            <a:buChar char="•"/>
            <a:defRPr/>
          </a:pPr>
          <a:r>
            <a:rPr lang="de-DE" sz="2200"/>
            <a:t>Anpassung an die Lebenswirklichkeit der Schüler*innen</a:t>
          </a:r>
          <a:endParaRPr/>
        </a:p>
        <a:p>
          <a:pPr marL="228600" lvl="1" indent="-228600" algn="l" defTabSz="977900">
            <a:lnSpc>
              <a:spcPct val="90000"/>
            </a:lnSpc>
            <a:spcBef>
              <a:spcPts val="0"/>
            </a:spcBef>
            <a:spcAft>
              <a:spcPts val="0"/>
            </a:spcAft>
            <a:buChar char="•"/>
            <a:defRPr/>
          </a:pPr>
          <a:r>
            <a:rPr lang="de-DE" sz="2200"/>
            <a:t>Mobile Endgeräte dominieren den Alltag</a:t>
          </a:r>
          <a:endParaRPr/>
        </a:p>
        <a:p>
          <a:pPr marL="228600" lvl="1" indent="-228600" algn="l" defTabSz="977900">
            <a:lnSpc>
              <a:spcPct val="90000"/>
            </a:lnSpc>
            <a:spcBef>
              <a:spcPts val="0"/>
            </a:spcBef>
            <a:spcAft>
              <a:spcPts val="0"/>
            </a:spcAft>
            <a:buChar char="•"/>
            <a:defRPr/>
          </a:pPr>
          <a:r>
            <a:rPr lang="de-DE" sz="2200"/>
            <a:t>Internet besitzt große Bedeutung bei Recherchen</a:t>
          </a:r>
          <a:endParaRPr/>
        </a:p>
        <a:p>
          <a:pPr marL="228600" lvl="1" indent="-228600" algn="l" defTabSz="977900">
            <a:lnSpc>
              <a:spcPct val="90000"/>
            </a:lnSpc>
            <a:spcBef>
              <a:spcPts val="0"/>
            </a:spcBef>
            <a:spcAft>
              <a:spcPts val="0"/>
            </a:spcAft>
            <a:buChar char="•"/>
            <a:defRPr/>
          </a:pPr>
          <a:r>
            <a:rPr lang="de-DE" sz="2200"/>
            <a:t>Vorbereitung auf die Anforderungen der Studien- und Arbeitswelt.</a:t>
          </a:r>
          <a:endParaRPr/>
        </a:p>
        <a:p>
          <a:pPr marL="228600" lvl="1" indent="-228600" algn="l" defTabSz="977900">
            <a:lnSpc>
              <a:spcPct val="90000"/>
            </a:lnSpc>
            <a:spcBef>
              <a:spcPts val="0"/>
            </a:spcBef>
            <a:spcAft>
              <a:spcPts val="0"/>
            </a:spcAft>
            <a:buChar char="•"/>
            <a:defRPr/>
          </a:pPr>
          <a:endParaRPr lang="de-DE" sz="2200"/>
        </a:p>
        <a:p>
          <a:pPr marL="228600" lvl="1" indent="-228600" algn="l" defTabSz="977900">
            <a:lnSpc>
              <a:spcPct val="90000"/>
            </a:lnSpc>
            <a:spcBef>
              <a:spcPts val="0"/>
            </a:spcBef>
            <a:spcAft>
              <a:spcPts val="0"/>
            </a:spcAft>
            <a:buChar char="•"/>
            <a:defRPr/>
          </a:pPr>
          <a:endParaRPr lang="de-DE" sz="2200"/>
        </a:p>
      </dsp:txBody>
      <dsp:txXfrm>
        <a:off x="0" y="835982"/>
        <a:ext cx="8253046" cy="2649600"/>
      </dsp:txXfrm>
    </dsp:sp>
    <dsp:sp modelId="{9ED8A145-8686-2348-B1D6-8FFC8360588D}">
      <dsp:nvSpPr>
        <dsp:cNvPr id="0" name=""/>
        <dsp:cNvSpPr/>
      </dsp:nvSpPr>
      <dsp:spPr bwMode="auto">
        <a:xfrm>
          <a:off x="0" y="3485582"/>
          <a:ext cx="8253046" cy="577929"/>
        </a:xfrm>
        <a:prstGeom prst="roundRect">
          <a:avLst>
            <a:gd name="adj" fmla="val 16667"/>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rgbClr val="000000"/>
        </a:lnRef>
        <a:fillRef idx="1">
          <a:srgbClr val="000000"/>
        </a:fillRef>
        <a:effectRef idx="0">
          <a:srgbClr val="00000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ts val="0"/>
            </a:spcBef>
            <a:spcAft>
              <a:spcPts val="0"/>
            </a:spcAft>
            <a:buNone/>
            <a:defRPr/>
          </a:pPr>
          <a:r>
            <a:rPr lang="de-DE" sz="2800" b="1"/>
            <a:t>Warum führen wir sie schon in der 6. Klasse ein? </a:t>
          </a:r>
          <a:endParaRPr lang="de-DE" sz="2800"/>
        </a:p>
      </dsp:txBody>
      <dsp:txXfrm>
        <a:off x="28212" y="3513793"/>
        <a:ext cx="8196622" cy="521505"/>
      </dsp:txXfrm>
    </dsp:sp>
    <dsp:sp modelId="{16262CAB-C99E-FA44-889D-7243CCBC75F1}">
      <dsp:nvSpPr>
        <dsp:cNvPr id="0" name=""/>
        <dsp:cNvSpPr/>
      </dsp:nvSpPr>
      <dsp:spPr bwMode="auto">
        <a:xfrm>
          <a:off x="0" y="4063512"/>
          <a:ext cx="8253046" cy="1126080"/>
        </a:xfrm>
        <a:prstGeom prst="rect">
          <a:avLst/>
        </a:prstGeom>
        <a:noFill/>
        <a:ln>
          <a:noFill/>
        </a:ln>
        <a:effectLst/>
      </dsp:spPr>
      <dsp:style>
        <a:lnRef idx="0">
          <a:srgbClr val="000000"/>
        </a:lnRef>
        <a:fillRef idx="0">
          <a:srgbClr val="000000"/>
        </a:fillRef>
        <a:effectRef idx="0">
          <a:srgbClr val="000000"/>
        </a:effectRef>
        <a:fontRef idx="minor"/>
      </dsp:style>
      <dsp:txBody>
        <a:bodyPr spcFirstLastPara="0" vert="horz" wrap="square" lIns="262034" tIns="27940" rIns="156464" bIns="27940" numCol="1" spcCol="1270" anchor="t" anchorCtr="0">
          <a:noAutofit/>
        </a:bodyPr>
        <a:lstStyle/>
        <a:p>
          <a:pPr marL="228600" lvl="1" indent="-228600" algn="l" defTabSz="977900">
            <a:lnSpc>
              <a:spcPct val="90000"/>
            </a:lnSpc>
            <a:spcBef>
              <a:spcPts val="0"/>
            </a:spcBef>
            <a:spcAft>
              <a:spcPts val="0"/>
            </a:spcAft>
            <a:buChar char="•"/>
            <a:defRPr/>
          </a:pPr>
          <a:r>
            <a:rPr lang="de-DE" sz="2200"/>
            <a:t>Die Schüler*innen halten sich gut an Regeln und Absprachen </a:t>
          </a:r>
          <a:endParaRPr/>
        </a:p>
        <a:p>
          <a:pPr marL="228600" lvl="1" indent="-228600" algn="l" defTabSz="977900">
            <a:lnSpc>
              <a:spcPct val="90000"/>
            </a:lnSpc>
            <a:spcBef>
              <a:spcPts val="0"/>
            </a:spcBef>
            <a:spcAft>
              <a:spcPts val="0"/>
            </a:spcAft>
            <a:buChar char="•"/>
            <a:defRPr/>
          </a:pPr>
          <a:r>
            <a:rPr lang="de-DE" sz="2200"/>
            <a:t>Eingewöhnungsphase am WGG abgeschlossen </a:t>
          </a:r>
          <a:endParaRPr/>
        </a:p>
        <a:p>
          <a:pPr marL="228600" lvl="1" indent="-228600" algn="l" defTabSz="977900">
            <a:lnSpc>
              <a:spcPct val="90000"/>
            </a:lnSpc>
            <a:spcBef>
              <a:spcPts val="0"/>
            </a:spcBef>
            <a:spcAft>
              <a:spcPts val="0"/>
            </a:spcAft>
            <a:buChar char="•"/>
            <a:defRPr/>
          </a:pPr>
          <a:r>
            <a:rPr lang="de-DE" sz="2200"/>
            <a:t>gute Erfahrungen im letzten Jahr</a:t>
          </a:r>
          <a:endParaRPr/>
        </a:p>
      </dsp:txBody>
      <dsp:txXfrm>
        <a:off x="0" y="4063512"/>
        <a:ext cx="8253046" cy="1126080"/>
      </dsp:txXfrm>
    </dsp:sp>
  </dsp:spTree>
</dsp:drawing>
</file>

<file path=ppt/diagrams/drawing10.xml><?xml version="1.0" encoding="utf-8"?>
<dsp:drawing xmlns:dsp="http://schemas.microsoft.com/office/drawing/2008/diagram" xmlns:dgm="http://schemas.openxmlformats.org/drawingml/2006/diagram" xmlns:a="http://schemas.openxmlformats.org/drawingml/2006/main" xmlns:r="http://schemas.openxmlformats.org/officeDocument/2006/relationships">
  <dsp:spTree>
    <dsp:nvGrpSpPr>
      <dsp:cNvPr id="2135970687" name=""/>
      <dsp:cNvGrpSpPr/>
    </dsp:nvGrpSpPr>
    <dsp:grpSpPr bwMode="auto">
      <a:xfrm>
        <a:off x="0" y="0"/>
        <a:ext cx="7772400" cy="564983"/>
        <a:chOff x="0" y="0"/>
        <a:chExt cx="7772400" cy="564983"/>
      </a:xfrm>
    </dsp:grpSpPr>
    <dsp:sp modelId="{81817BDB-063F-C146-8838-CC72F7BBD6F3}">
      <dsp:nvSpPr>
        <dsp:cNvPr id="0" name=""/>
        <dsp:cNvSpPr/>
      </dsp:nvSpPr>
      <dsp:spPr bwMode="auto">
        <a:xfrm>
          <a:off x="0" y="5519"/>
          <a:ext cx="7772400" cy="553944"/>
        </a:xfrm>
        <a:prstGeom prst="roundRect">
          <a:avLst>
            <a:gd name="adj" fmla="val 16667"/>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rgbClr val="000000"/>
        </a:lnRef>
        <a:fillRef idx="1">
          <a:srgbClr val="000000"/>
        </a:fillRef>
        <a:effectRef idx="0">
          <a:srgbClr val="00000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ts val="0"/>
            </a:spcBef>
            <a:spcAft>
              <a:spcPts val="0"/>
            </a:spcAft>
            <a:buNone/>
            <a:defRPr/>
          </a:pPr>
          <a:r>
            <a:rPr lang="de-DE" sz="2800" b="1"/>
            <a:t>Organisatorisches </a:t>
          </a:r>
          <a:endParaRPr lang="de-DE" sz="2800"/>
        </a:p>
      </dsp:txBody>
      <dsp:txXfrm>
        <a:off x="27041" y="32560"/>
        <a:ext cx="7718318" cy="499862"/>
      </dsp:txXfrm>
    </dsp:sp>
  </dsp:spTree>
</dsp:drawing>
</file>

<file path=ppt/diagrams/drawing11.xml><?xml version="1.0" encoding="utf-8"?>
<dsp:drawing xmlns:dsp="http://schemas.microsoft.com/office/drawing/2008/diagram" xmlns:dgm="http://schemas.openxmlformats.org/drawingml/2006/diagram" xmlns:a="http://schemas.openxmlformats.org/drawingml/2006/main" xmlns:r="http://schemas.openxmlformats.org/officeDocument/2006/relationships">
  <dsp:spTree>
    <dsp:nvGrpSpPr>
      <dsp:cNvPr id="857500400" name=""/>
      <dsp:cNvGrpSpPr/>
    </dsp:nvGrpSpPr>
    <dsp:grpSpPr bwMode="auto">
      <a:xfrm>
        <a:off x="0" y="0"/>
        <a:ext cx="8775499" cy="4573688"/>
        <a:chOff x="0" y="0"/>
        <a:chExt cx="8775499" cy="4573688"/>
      </a:xfrm>
    </dsp:grpSpPr>
    <dsp:sp modelId="{D597EA80-543D-D845-8E56-7A2FC0F1EC4B}">
      <dsp:nvSpPr>
        <dsp:cNvPr id="0" name=""/>
        <dsp:cNvSpPr/>
      </dsp:nvSpPr>
      <dsp:spPr bwMode="auto">
        <a:xfrm>
          <a:off x="175247" y="807012"/>
          <a:ext cx="4101174" cy="1281617"/>
        </a:xfrm>
        <a:prstGeom prst="rect">
          <a:avLst/>
        </a:prstGeom>
        <a:solidFill>
          <a:schemeClr val="lt1">
            <a:hueOff val="0"/>
            <a:satOff val="0"/>
            <a:lumOff val="0"/>
            <a:alphaOff val="0"/>
            <a:alpha val="40000"/>
          </a:schemeClr>
        </a:solidFill>
        <a:ln w="9525" cap="flat" cmpd="sng" algn="ctr">
          <a:solidFill>
            <a:schemeClr val="accent1">
              <a:hueOff val="0"/>
              <a:satOff val="0"/>
              <a:lumOff val="0"/>
              <a:alphaOff val="0"/>
            </a:schemeClr>
          </a:solidFill>
          <a:prstDash val="solid"/>
        </a:ln>
        <a:effectLst/>
      </dsp:spPr>
      <dsp:style>
        <a:lnRef idx="1">
          <a:srgbClr val="000000"/>
        </a:lnRef>
        <a:fillRef idx="1">
          <a:srgbClr val="000000"/>
        </a:fillRef>
        <a:effectRef idx="0">
          <a:srgbClr val="000000"/>
        </a:effectRef>
        <a:fontRef idx="minor"/>
      </dsp:style>
      <dsp:txBody>
        <a:bodyPr spcFirstLastPara="0" vert="horz" wrap="square" lIns="868082" tIns="76200" rIns="76200" bIns="76200" numCol="1" spcCol="1270" anchor="t" anchorCtr="0">
          <a:noAutofit/>
        </a:bodyPr>
        <a:lstStyle/>
        <a:p>
          <a:pPr marL="0" lvl="0" indent="0" algn="l" defTabSz="889000">
            <a:lnSpc>
              <a:spcPct val="90000"/>
            </a:lnSpc>
            <a:spcBef>
              <a:spcPts val="0"/>
            </a:spcBef>
            <a:spcAft>
              <a:spcPts val="0"/>
            </a:spcAft>
            <a:buNone/>
            <a:defRPr/>
          </a:pPr>
          <a:r>
            <a:rPr lang="de-DE" sz="2000"/>
            <a:t>Zentral Verwaltet</a:t>
          </a:r>
          <a:endParaRPr/>
        </a:p>
        <a:p>
          <a:pPr marL="171450" lvl="1" indent="-171450" algn="l" defTabSz="711200">
            <a:lnSpc>
              <a:spcPct val="90000"/>
            </a:lnSpc>
            <a:spcBef>
              <a:spcPts val="0"/>
            </a:spcBef>
            <a:spcAft>
              <a:spcPts val="0"/>
            </a:spcAft>
            <a:buChar char="•"/>
            <a:defRPr/>
          </a:pPr>
          <a:r>
            <a:rPr lang="de-DE" sz="1600"/>
            <a:t>Leihgabe</a:t>
          </a:r>
          <a:endParaRPr/>
        </a:p>
        <a:p>
          <a:pPr marL="171450" lvl="1" indent="-171450" algn="l" defTabSz="711200">
            <a:lnSpc>
              <a:spcPct val="90000"/>
            </a:lnSpc>
            <a:spcBef>
              <a:spcPts val="0"/>
            </a:spcBef>
            <a:spcAft>
              <a:spcPts val="0"/>
            </a:spcAft>
            <a:buChar char="•"/>
            <a:defRPr/>
          </a:pPr>
          <a:r>
            <a:rPr lang="de-DE" sz="1600"/>
            <a:t>Keine Apple ID nötig </a:t>
          </a:r>
          <a:endParaRPr/>
        </a:p>
      </dsp:txBody>
      <dsp:txXfrm>
        <a:off x="175247" y="807012"/>
        <a:ext cx="4101174" cy="1281617"/>
      </dsp:txXfrm>
    </dsp:sp>
    <dsp:sp modelId="{AA689A71-46C1-8048-8F64-4B8BB04A1B23}">
      <dsp:nvSpPr>
        <dsp:cNvPr id="0" name=""/>
        <dsp:cNvSpPr/>
      </dsp:nvSpPr>
      <dsp:spPr bwMode="auto">
        <a:xfrm>
          <a:off x="4365" y="621889"/>
          <a:ext cx="897131" cy="1345697"/>
        </a:xfrm>
        <a:prstGeom prst="rect">
          <a:avLst/>
        </a:prstGeom>
        <a:blipFill>
          <a:blip r:embed="rId1"/>
          <a:srcRect l="5357" t="0" r="5357" b="0"/>
          <a:stretch/>
        </a:blipFill>
        <a:ln w="25400" cap="flat" cmpd="sng" algn="ctr">
          <a:solidFill>
            <a:schemeClr val="lt1">
              <a:hueOff val="0"/>
              <a:satOff val="0"/>
              <a:lumOff val="0"/>
              <a:alphaOff val="0"/>
            </a:schemeClr>
          </a:solidFill>
          <a:prstDash val="solid"/>
        </a:ln>
        <a:effectLst/>
      </dsp:spPr>
      <dsp:style>
        <a:lnRef idx="2">
          <a:srgbClr val="000000"/>
        </a:lnRef>
        <a:fillRef idx="1">
          <a:srgbClr val="000000"/>
        </a:fillRef>
        <a:effectRef idx="0">
          <a:srgbClr val="000000"/>
        </a:effectRef>
        <a:fontRef idx="minor"/>
      </dsp:style>
    </dsp:sp>
    <dsp:sp modelId="{3E13D5CB-53CA-0149-9D02-CAD89CF27A6C}">
      <dsp:nvSpPr>
        <dsp:cNvPr id="0" name=""/>
        <dsp:cNvSpPr/>
      </dsp:nvSpPr>
      <dsp:spPr bwMode="auto">
        <a:xfrm>
          <a:off x="4669959" y="807012"/>
          <a:ext cx="4101174" cy="1281617"/>
        </a:xfrm>
        <a:prstGeom prst="rect">
          <a:avLst/>
        </a:prstGeom>
        <a:solidFill>
          <a:schemeClr val="lt1">
            <a:hueOff val="0"/>
            <a:satOff val="0"/>
            <a:lumOff val="0"/>
            <a:alphaOff val="0"/>
            <a:alpha val="40000"/>
          </a:schemeClr>
        </a:solidFill>
        <a:ln w="9525" cap="flat" cmpd="sng" algn="ctr">
          <a:solidFill>
            <a:schemeClr val="accent1">
              <a:hueOff val="0"/>
              <a:satOff val="0"/>
              <a:lumOff val="0"/>
              <a:alphaOff val="0"/>
            </a:schemeClr>
          </a:solidFill>
          <a:prstDash val="solid"/>
        </a:ln>
        <a:effectLst/>
      </dsp:spPr>
      <dsp:style>
        <a:lnRef idx="1">
          <a:srgbClr val="000000"/>
        </a:lnRef>
        <a:fillRef idx="1">
          <a:srgbClr val="000000"/>
        </a:fillRef>
        <a:effectRef idx="0">
          <a:srgbClr val="000000"/>
        </a:effectRef>
        <a:fontRef idx="minor"/>
      </dsp:style>
      <dsp:txBody>
        <a:bodyPr spcFirstLastPara="0" vert="horz" wrap="square" lIns="868082" tIns="76200" rIns="76200" bIns="76200" numCol="1" spcCol="1270" anchor="t" anchorCtr="0">
          <a:noAutofit/>
        </a:bodyPr>
        <a:lstStyle/>
        <a:p>
          <a:pPr marL="0" lvl="0" indent="0" algn="l" defTabSz="889000">
            <a:lnSpc>
              <a:spcPct val="90000"/>
            </a:lnSpc>
            <a:spcBef>
              <a:spcPts val="0"/>
            </a:spcBef>
            <a:spcAft>
              <a:spcPts val="0"/>
            </a:spcAft>
            <a:buNone/>
            <a:defRPr/>
          </a:pPr>
          <a:r>
            <a:rPr lang="de-DE" sz="2000"/>
            <a:t>Schüler*innen erhalten </a:t>
          </a:r>
          <a:endParaRPr/>
        </a:p>
        <a:p>
          <a:pPr marL="171450" lvl="1" indent="-171450" algn="l" defTabSz="711200">
            <a:lnSpc>
              <a:spcPct val="90000"/>
            </a:lnSpc>
            <a:spcBef>
              <a:spcPts val="0"/>
            </a:spcBef>
            <a:spcAft>
              <a:spcPts val="0"/>
            </a:spcAft>
            <a:buChar char="•"/>
            <a:defRPr/>
          </a:pPr>
          <a:r>
            <a:rPr lang="de-DE" sz="1600"/>
            <a:t>iPad (8. Generation)</a:t>
          </a:r>
          <a:endParaRPr/>
        </a:p>
        <a:p>
          <a:pPr marL="171450" lvl="1" indent="-171450" algn="l" defTabSz="711200">
            <a:lnSpc>
              <a:spcPct val="90000"/>
            </a:lnSpc>
            <a:spcBef>
              <a:spcPts val="0"/>
            </a:spcBef>
            <a:spcAft>
              <a:spcPts val="0"/>
            </a:spcAft>
            <a:buChar char="•"/>
            <a:defRPr/>
          </a:pPr>
          <a:r>
            <a:rPr lang="de-DE" sz="1600"/>
            <a:t>Apple Pencil (1. Generation) </a:t>
          </a:r>
          <a:endParaRPr/>
        </a:p>
        <a:p>
          <a:pPr marL="171450" lvl="1" indent="-171450" algn="l" defTabSz="711200">
            <a:lnSpc>
              <a:spcPct val="90000"/>
            </a:lnSpc>
            <a:spcBef>
              <a:spcPts val="0"/>
            </a:spcBef>
            <a:spcAft>
              <a:spcPts val="0"/>
            </a:spcAft>
            <a:buChar char="•"/>
            <a:defRPr/>
          </a:pPr>
          <a:r>
            <a:rPr lang="de-DE" sz="1600"/>
            <a:t>Hülle mit Tastatur </a:t>
          </a:r>
          <a:endParaRPr/>
        </a:p>
      </dsp:txBody>
      <dsp:txXfrm>
        <a:off x="4669959" y="807012"/>
        <a:ext cx="4101174" cy="1281617"/>
      </dsp:txXfrm>
    </dsp:sp>
    <dsp:sp modelId="{E91A00C8-DCD8-7C4E-AE9A-BDFDD140B331}">
      <dsp:nvSpPr>
        <dsp:cNvPr id="0" name=""/>
        <dsp:cNvSpPr/>
      </dsp:nvSpPr>
      <dsp:spPr bwMode="auto">
        <a:xfrm>
          <a:off x="4499076" y="621889"/>
          <a:ext cx="897131" cy="1345697"/>
        </a:xfrm>
        <a:prstGeom prst="rect">
          <a:avLst/>
        </a:prstGeom>
        <a:blipFill>
          <a:blip r:embed="rId1"/>
          <a:srcRect l="5357" t="0" r="5357" b="0"/>
          <a:stretch/>
        </a:blipFill>
        <a:ln w="25400" cap="flat" cmpd="sng" algn="ctr">
          <a:solidFill>
            <a:schemeClr val="lt1">
              <a:hueOff val="0"/>
              <a:satOff val="0"/>
              <a:lumOff val="0"/>
              <a:alphaOff val="0"/>
            </a:schemeClr>
          </a:solidFill>
          <a:prstDash val="solid"/>
        </a:ln>
        <a:effectLst/>
      </dsp:spPr>
      <dsp:style>
        <a:lnRef idx="2">
          <a:srgbClr val="000000"/>
        </a:lnRef>
        <a:fillRef idx="1">
          <a:srgbClr val="000000"/>
        </a:fillRef>
        <a:effectRef idx="0">
          <a:srgbClr val="000000"/>
        </a:effectRef>
        <a:fontRef idx="minor"/>
      </dsp:style>
    </dsp:sp>
    <dsp:sp modelId="{EBCEFF86-E8BA-154F-A117-CA8AC645F363}">
      <dsp:nvSpPr>
        <dsp:cNvPr id="0" name=""/>
        <dsp:cNvSpPr/>
      </dsp:nvSpPr>
      <dsp:spPr bwMode="auto">
        <a:xfrm>
          <a:off x="2422603" y="2235303"/>
          <a:ext cx="4101174" cy="1716495"/>
        </a:xfrm>
        <a:prstGeom prst="rect">
          <a:avLst/>
        </a:prstGeom>
        <a:solidFill>
          <a:schemeClr val="lt1">
            <a:hueOff val="0"/>
            <a:satOff val="0"/>
            <a:lumOff val="0"/>
            <a:alphaOff val="0"/>
            <a:alpha val="40000"/>
          </a:schemeClr>
        </a:solidFill>
        <a:ln w="9525" cap="flat" cmpd="sng" algn="ctr">
          <a:solidFill>
            <a:schemeClr val="accent1">
              <a:hueOff val="0"/>
              <a:satOff val="0"/>
              <a:lumOff val="0"/>
              <a:alphaOff val="0"/>
            </a:schemeClr>
          </a:solidFill>
          <a:prstDash val="solid"/>
        </a:ln>
        <a:effectLst/>
      </dsp:spPr>
      <dsp:style>
        <a:lnRef idx="1">
          <a:srgbClr val="000000"/>
        </a:lnRef>
        <a:fillRef idx="1">
          <a:srgbClr val="000000"/>
        </a:fillRef>
        <a:effectRef idx="0">
          <a:srgbClr val="000000"/>
        </a:effectRef>
        <a:fontRef idx="minor"/>
      </dsp:style>
      <dsp:txBody>
        <a:bodyPr spcFirstLastPara="0" vert="horz" wrap="square" lIns="868082" tIns="76200" rIns="76200" bIns="76200" numCol="1" spcCol="1270" anchor="t" anchorCtr="0">
          <a:noAutofit/>
        </a:bodyPr>
        <a:lstStyle/>
        <a:p>
          <a:pPr marL="0" lvl="0" indent="0" algn="l" defTabSz="889000">
            <a:lnSpc>
              <a:spcPct val="90000"/>
            </a:lnSpc>
            <a:spcBef>
              <a:spcPts val="0"/>
            </a:spcBef>
            <a:spcAft>
              <a:spcPts val="0"/>
            </a:spcAft>
            <a:buNone/>
            <a:defRPr/>
          </a:pPr>
          <a:r>
            <a:rPr lang="de-DE" sz="2000"/>
            <a:t>Kosten für die Familien</a:t>
          </a:r>
          <a:endParaRPr/>
        </a:p>
        <a:p>
          <a:pPr marL="171450" lvl="1" indent="-171450" algn="l" defTabSz="711200">
            <a:lnSpc>
              <a:spcPct val="90000"/>
            </a:lnSpc>
            <a:spcBef>
              <a:spcPts val="0"/>
            </a:spcBef>
            <a:spcAft>
              <a:spcPts val="0"/>
            </a:spcAft>
            <a:buChar char="•"/>
            <a:defRPr/>
          </a:pPr>
          <a:r>
            <a:rPr lang="de-DE" sz="1600"/>
            <a:t>Verlorene Stifte/Stiftkappen müssen ersetzt werden </a:t>
          </a:r>
          <a:endParaRPr/>
        </a:p>
        <a:p>
          <a:pPr marL="171450" lvl="1" indent="-171450" algn="l" defTabSz="711200">
            <a:lnSpc>
              <a:spcPct val="90000"/>
            </a:lnSpc>
            <a:spcBef>
              <a:spcPts val="0"/>
            </a:spcBef>
            <a:spcAft>
              <a:spcPts val="0"/>
            </a:spcAft>
            <a:buChar char="•"/>
            <a:defRPr/>
          </a:pPr>
          <a:r>
            <a:rPr lang="de-DE" sz="1600"/>
            <a:t>Schäden müssen selbständig behoben werden </a:t>
          </a:r>
          <a:r>
            <a:rPr lang="de-DE" sz="1600"/>
            <a:t></a:t>
          </a:r>
          <a:r>
            <a:rPr lang="de-DE" sz="1600"/>
            <a:t> Versicherung anfragen</a:t>
          </a:r>
          <a:endParaRPr/>
        </a:p>
      </dsp:txBody>
      <dsp:txXfrm>
        <a:off x="2422603" y="2235303"/>
        <a:ext cx="4101174" cy="1716495"/>
      </dsp:txXfrm>
    </dsp:sp>
    <dsp:sp modelId="{6E28FBBA-BCD0-694F-8F48-13F0E998C2CC}">
      <dsp:nvSpPr>
        <dsp:cNvPr id="0" name=""/>
        <dsp:cNvSpPr/>
      </dsp:nvSpPr>
      <dsp:spPr bwMode="auto">
        <a:xfrm>
          <a:off x="2251721" y="2267619"/>
          <a:ext cx="897131" cy="1345697"/>
        </a:xfrm>
        <a:prstGeom prst="rect">
          <a:avLst/>
        </a:prstGeom>
        <a:blipFill>
          <a:blip r:embed="rId1"/>
          <a:srcRect l="5357" t="0" r="5357" b="0"/>
          <a:stretch/>
        </a:blipFill>
        <a:ln w="25400" cap="flat" cmpd="sng" algn="ctr">
          <a:solidFill>
            <a:schemeClr val="lt1">
              <a:hueOff val="0"/>
              <a:satOff val="0"/>
              <a:lumOff val="0"/>
              <a:alphaOff val="0"/>
            </a:schemeClr>
          </a:solidFill>
          <a:prstDash val="solid"/>
        </a:ln>
        <a:effectLst/>
      </dsp:spPr>
      <dsp:style>
        <a:lnRef idx="2">
          <a:srgbClr val="000000"/>
        </a:lnRef>
        <a:fillRef idx="1">
          <a:srgbClr val="000000"/>
        </a:fillRef>
        <a:effectRef idx="0">
          <a:srgbClr val="000000"/>
        </a:effectRef>
        <a:fontRef idx="minor"/>
      </dsp:style>
    </dsp:sp>
  </dsp:spTree>
</dsp:drawing>
</file>

<file path=ppt/diagrams/drawing12.xml><?xml version="1.0" encoding="utf-8"?>
<dsp:drawing xmlns:dsp="http://schemas.microsoft.com/office/drawing/2008/diagram" xmlns:dgm="http://schemas.openxmlformats.org/drawingml/2006/diagram" xmlns:a="http://schemas.openxmlformats.org/drawingml/2006/main" xmlns:r="http://schemas.openxmlformats.org/officeDocument/2006/relationships">
  <dsp:spTree>
    <dsp:nvGrpSpPr>
      <dsp:cNvPr id="1525330404" name=""/>
      <dsp:cNvGrpSpPr/>
    </dsp:nvGrpSpPr>
    <dsp:grpSpPr bwMode="auto">
      <a:xfrm>
        <a:off x="0" y="0"/>
        <a:ext cx="8133128" cy="735012"/>
        <a:chOff x="0" y="0"/>
        <a:chExt cx="8133128" cy="735012"/>
      </a:xfrm>
    </dsp:grpSpPr>
    <dsp:sp modelId="{CEF33F73-8140-ED49-BE18-8E6D912F47F9}">
      <dsp:nvSpPr>
        <dsp:cNvPr id="0" name=""/>
        <dsp:cNvSpPr/>
      </dsp:nvSpPr>
      <dsp:spPr bwMode="auto">
        <a:xfrm>
          <a:off x="0" y="326"/>
          <a:ext cx="8133128" cy="734359"/>
        </a:xfrm>
        <a:prstGeom prst="roundRect">
          <a:avLst>
            <a:gd name="adj" fmla="val 16667"/>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rgbClr val="000000"/>
        </a:lnRef>
        <a:fillRef idx="1">
          <a:srgbClr val="000000"/>
        </a:fillRef>
        <a:effectRef idx="0">
          <a:srgbClr val="00000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ts val="0"/>
            </a:spcBef>
            <a:spcAft>
              <a:spcPts val="0"/>
            </a:spcAft>
            <a:buNone/>
            <a:defRPr/>
          </a:pPr>
          <a:r>
            <a:rPr lang="de-DE" sz="2800" b="1"/>
            <a:t>Einführung der iPads in den Klassen </a:t>
          </a:r>
          <a:endParaRPr lang="de-DE" sz="2800"/>
        </a:p>
      </dsp:txBody>
      <dsp:txXfrm>
        <a:off x="35848" y="36174"/>
        <a:ext cx="8061432" cy="662663"/>
      </dsp:txXfrm>
    </dsp:sp>
  </dsp:spTree>
</dsp:drawing>
</file>

<file path=ppt/diagrams/drawing13.xml><?xml version="1.0" encoding="utf-8"?>
<dsp:drawing xmlns:dsp="http://schemas.microsoft.com/office/drawing/2008/diagram" xmlns:dgm="http://schemas.openxmlformats.org/drawingml/2006/diagram" xmlns:a="http://schemas.openxmlformats.org/drawingml/2006/main" xmlns:r="http://schemas.openxmlformats.org/officeDocument/2006/relationships">
  <dsp:spTree>
    <dsp:nvGrpSpPr>
      <dsp:cNvPr id="1663917878" name=""/>
      <dsp:cNvGrpSpPr/>
    </dsp:nvGrpSpPr>
    <dsp:grpSpPr bwMode="auto">
      <a:xfrm>
        <a:off x="0" y="0"/>
        <a:ext cx="8133127" cy="2708434"/>
        <a:chOff x="0" y="0"/>
        <a:chExt cx="8133127" cy="2708434"/>
      </a:xfrm>
    </dsp:grpSpPr>
    <dsp:sp modelId="{B88F3DFB-7755-3842-ABAF-D56183BA7EF2}">
      <dsp:nvSpPr>
        <dsp:cNvPr id="0" name=""/>
        <dsp:cNvSpPr/>
      </dsp:nvSpPr>
      <dsp:spPr bwMode="auto">
        <a:xfrm>
          <a:off x="0" y="591736"/>
          <a:ext cx="2541602" cy="152496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rgbClr val="000000"/>
        </a:lnRef>
        <a:fillRef idx="1">
          <a:srgbClr val="000000"/>
        </a:fillRef>
        <a:effectRef idx="0">
          <a:srgbClr val="00000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ts val="0"/>
            </a:spcBef>
            <a:spcAft>
              <a:spcPts val="0"/>
            </a:spcAft>
            <a:buNone/>
            <a:defRPr/>
          </a:pPr>
          <a:r>
            <a:rPr lang="de-DE" sz="1800"/>
            <a:t>zu Beginn des nächsten Schuljahres</a:t>
          </a:r>
          <a:endParaRPr/>
        </a:p>
      </dsp:txBody>
      <dsp:txXfrm>
        <a:off x="0" y="591736"/>
        <a:ext cx="2541602" cy="1524961"/>
      </dsp:txXfrm>
    </dsp:sp>
    <dsp:sp modelId="{4DCD2940-6C1C-C643-A342-BC3A4FFE9CFC}">
      <dsp:nvSpPr>
        <dsp:cNvPr id="0" name=""/>
        <dsp:cNvSpPr/>
      </dsp:nvSpPr>
      <dsp:spPr bwMode="auto">
        <a:xfrm>
          <a:off x="2795762" y="591736"/>
          <a:ext cx="2541602" cy="152496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rgbClr val="000000"/>
        </a:lnRef>
        <a:fillRef idx="1">
          <a:srgbClr val="000000"/>
        </a:fillRef>
        <a:effectRef idx="0">
          <a:srgbClr val="00000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ts val="0"/>
            </a:spcBef>
            <a:spcAft>
              <a:spcPts val="0"/>
            </a:spcAft>
            <a:buNone/>
            <a:defRPr/>
          </a:pPr>
          <a:r>
            <a:rPr lang="de-DE" sz="1800"/>
            <a:t>Spezielles Training mit den wesentlichen Apps erfolgen während der ersten Schulwochen in der Schule und zu Hause </a:t>
          </a:r>
          <a:endParaRPr/>
        </a:p>
      </dsp:txBody>
      <dsp:txXfrm>
        <a:off x="2795762" y="591736"/>
        <a:ext cx="2541602" cy="1524961"/>
      </dsp:txXfrm>
    </dsp:sp>
    <dsp:sp modelId="{5D66DAE0-EA5E-1543-ACC6-3ED45AFD905A}">
      <dsp:nvSpPr>
        <dsp:cNvPr id="0" name=""/>
        <dsp:cNvSpPr/>
      </dsp:nvSpPr>
      <dsp:spPr bwMode="auto">
        <a:xfrm>
          <a:off x="5591524" y="591736"/>
          <a:ext cx="2541602" cy="152496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rgbClr val="000000"/>
        </a:lnRef>
        <a:fillRef idx="1">
          <a:srgbClr val="000000"/>
        </a:fillRef>
        <a:effectRef idx="0">
          <a:srgbClr val="00000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ts val="0"/>
            </a:spcBef>
            <a:spcAft>
              <a:spcPts val="0"/>
            </a:spcAft>
            <a:buNone/>
            <a:defRPr/>
          </a:pPr>
          <a:r>
            <a:rPr lang="de-DE" sz="1800"/>
            <a:t>Umgang mit fachspezifische Apps werden mit den Fachlehrkräften eingeübt</a:t>
          </a:r>
          <a:endParaRPr/>
        </a:p>
      </dsp:txBody>
      <dsp:txXfrm>
        <a:off x="5591524" y="591736"/>
        <a:ext cx="2541602" cy="1524961"/>
      </dsp:txXfrm>
    </dsp:sp>
  </dsp:spTree>
</dsp:drawing>
</file>

<file path=ppt/diagrams/drawing14.xml><?xml version="1.0" encoding="utf-8"?>
<dsp:drawing xmlns:dsp="http://schemas.microsoft.com/office/drawing/2008/diagram" xmlns:dgm="http://schemas.openxmlformats.org/drawingml/2006/diagram" xmlns:a="http://schemas.openxmlformats.org/drawingml/2006/main" xmlns:r="http://schemas.openxmlformats.org/officeDocument/2006/relationships">
  <dsp:spTree>
    <dsp:nvGrpSpPr>
      <dsp:cNvPr id="1383806112" name=""/>
      <dsp:cNvGrpSpPr/>
    </dsp:nvGrpSpPr>
    <dsp:grpSpPr bwMode="auto">
      <a:xfrm>
        <a:off x="0" y="0"/>
        <a:ext cx="7772400" cy="735012"/>
        <a:chOff x="0" y="0"/>
        <a:chExt cx="7772400" cy="735012"/>
      </a:xfrm>
    </dsp:grpSpPr>
    <dsp:sp modelId="{338A9251-1279-094C-ABE4-73AD80B82A86}">
      <dsp:nvSpPr>
        <dsp:cNvPr id="0" name=""/>
        <dsp:cNvSpPr/>
      </dsp:nvSpPr>
      <dsp:spPr bwMode="auto">
        <a:xfrm>
          <a:off x="0" y="81458"/>
          <a:ext cx="7772400" cy="572095"/>
        </a:xfrm>
        <a:prstGeom prst="roundRect">
          <a:avLst>
            <a:gd name="adj" fmla="val 16667"/>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rgbClr val="000000"/>
        </a:lnRef>
        <a:fillRef idx="1">
          <a:srgbClr val="000000"/>
        </a:fillRef>
        <a:effectRef idx="0">
          <a:srgbClr val="00000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ts val="0"/>
            </a:spcBef>
            <a:spcAft>
              <a:spcPts val="0"/>
            </a:spcAft>
            <a:buNone/>
            <a:defRPr/>
          </a:pPr>
          <a:r>
            <a:rPr lang="de-DE" sz="2800" b="1"/>
            <a:t>Ihre Aufgabe als Elternteil</a:t>
          </a:r>
          <a:endParaRPr lang="de-DE" sz="2800"/>
        </a:p>
      </dsp:txBody>
      <dsp:txXfrm>
        <a:off x="27927" y="109384"/>
        <a:ext cx="7716546" cy="516241"/>
      </dsp:txXfrm>
    </dsp:sp>
  </dsp:spTree>
</dsp:drawing>
</file>

<file path=ppt/diagrams/drawing15.xml><?xml version="1.0" encoding="utf-8"?>
<dsp:drawing xmlns:dsp="http://schemas.microsoft.com/office/drawing/2008/diagram" xmlns:dgm="http://schemas.openxmlformats.org/drawingml/2006/diagram" xmlns:a="http://schemas.openxmlformats.org/drawingml/2006/main" xmlns:r="http://schemas.openxmlformats.org/officeDocument/2006/relationships">
  <dsp:spTree>
    <dsp:nvGrpSpPr>
      <dsp:cNvPr id="1026131105" name=""/>
      <dsp:cNvGrpSpPr/>
    </dsp:nvGrpSpPr>
    <dsp:grpSpPr bwMode="auto">
      <a:xfrm>
        <a:off x="0" y="0"/>
        <a:ext cx="8133127" cy="3693319"/>
        <a:chOff x="0" y="0"/>
        <a:chExt cx="8133127" cy="3693319"/>
      </a:xfrm>
    </dsp:grpSpPr>
    <dsp:sp modelId="{ABDF8238-BB88-654A-9787-8709ADB5A49C}">
      <dsp:nvSpPr>
        <dsp:cNvPr id="0" name=""/>
        <dsp:cNvSpPr/>
      </dsp:nvSpPr>
      <dsp:spPr bwMode="auto">
        <a:xfrm>
          <a:off x="2382" y="617953"/>
          <a:ext cx="1890316" cy="113418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rgbClr val="000000"/>
        </a:lnRef>
        <a:fillRef idx="1">
          <a:srgbClr val="000000"/>
        </a:fillRef>
        <a:effectRef idx="0">
          <a:srgbClr val="00000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ts val="0"/>
            </a:spcBef>
            <a:spcAft>
              <a:spcPts val="0"/>
            </a:spcAft>
            <a:buNone/>
            <a:defRPr/>
          </a:pPr>
          <a:r>
            <a:rPr lang="de-DE" sz="1700"/>
            <a:t>Ordnerstruktur bei GoodNotes vom Kind erklären lassen</a:t>
          </a:r>
          <a:endParaRPr/>
        </a:p>
      </dsp:txBody>
      <dsp:txXfrm>
        <a:off x="2382" y="617953"/>
        <a:ext cx="1890316" cy="1134189"/>
      </dsp:txXfrm>
    </dsp:sp>
    <dsp:sp modelId="{DEBEE314-0C23-9842-A7CF-5614F0B13149}">
      <dsp:nvSpPr>
        <dsp:cNvPr id="0" name=""/>
        <dsp:cNvSpPr/>
      </dsp:nvSpPr>
      <dsp:spPr bwMode="auto">
        <a:xfrm>
          <a:off x="2081731" y="617953"/>
          <a:ext cx="1890316" cy="113418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rgbClr val="000000"/>
        </a:lnRef>
        <a:fillRef idx="1">
          <a:srgbClr val="000000"/>
        </a:fillRef>
        <a:effectRef idx="0">
          <a:srgbClr val="00000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ts val="0"/>
            </a:spcBef>
            <a:spcAft>
              <a:spcPts val="0"/>
            </a:spcAft>
            <a:buNone/>
            <a:defRPr/>
          </a:pPr>
          <a:r>
            <a:rPr lang="de-DE" sz="1700"/>
            <a:t>Weitere verwendete Apps zeigen lassen</a:t>
          </a:r>
          <a:endParaRPr/>
        </a:p>
      </dsp:txBody>
      <dsp:txXfrm>
        <a:off x="2081731" y="617953"/>
        <a:ext cx="1890316" cy="1134189"/>
      </dsp:txXfrm>
    </dsp:sp>
    <dsp:sp modelId="{A8C750B2-8EDA-394D-B019-EB5100AED7D3}">
      <dsp:nvSpPr>
        <dsp:cNvPr id="0" name=""/>
        <dsp:cNvSpPr/>
      </dsp:nvSpPr>
      <dsp:spPr bwMode="auto">
        <a:xfrm>
          <a:off x="4161079" y="617953"/>
          <a:ext cx="1890316" cy="113418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rgbClr val="000000"/>
        </a:lnRef>
        <a:fillRef idx="1">
          <a:srgbClr val="000000"/>
        </a:fillRef>
        <a:effectRef idx="0">
          <a:srgbClr val="00000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ts val="0"/>
            </a:spcBef>
            <a:spcAft>
              <a:spcPts val="0"/>
            </a:spcAft>
            <a:buNone/>
            <a:defRPr/>
          </a:pPr>
          <a:r>
            <a:rPr lang="de-DE" sz="1700"/>
            <a:t>Digitale Hefteinträge zeigen lassen</a:t>
          </a:r>
          <a:endParaRPr/>
        </a:p>
      </dsp:txBody>
      <dsp:txXfrm>
        <a:off x="4161079" y="617953"/>
        <a:ext cx="1890316" cy="1134189"/>
      </dsp:txXfrm>
    </dsp:sp>
    <dsp:sp modelId="{95BB560B-DF06-1E47-BF94-DF0063CA0A60}">
      <dsp:nvSpPr>
        <dsp:cNvPr id="0" name=""/>
        <dsp:cNvSpPr/>
      </dsp:nvSpPr>
      <dsp:spPr bwMode="auto">
        <a:xfrm>
          <a:off x="6240427" y="617953"/>
          <a:ext cx="1890316" cy="113418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rgbClr val="000000"/>
        </a:lnRef>
        <a:fillRef idx="1">
          <a:srgbClr val="000000"/>
        </a:fillRef>
        <a:effectRef idx="0">
          <a:srgbClr val="00000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ts val="0"/>
            </a:spcBef>
            <a:spcAft>
              <a:spcPts val="0"/>
            </a:spcAft>
            <a:buNone/>
            <a:defRPr/>
          </a:pPr>
          <a:r>
            <a:rPr lang="de-DE" sz="1700"/>
            <a:t>Kind ermutigen, bei iPad-Problemen im Unterricht zu fragen</a:t>
          </a:r>
          <a:endParaRPr/>
        </a:p>
      </dsp:txBody>
      <dsp:txXfrm>
        <a:off x="6240427" y="617953"/>
        <a:ext cx="1890316" cy="1134189"/>
      </dsp:txXfrm>
    </dsp:sp>
    <dsp:sp modelId="{F758A980-8ECE-DC4F-AC8D-6E22EA673DD8}">
      <dsp:nvSpPr>
        <dsp:cNvPr id="0" name=""/>
        <dsp:cNvSpPr/>
      </dsp:nvSpPr>
      <dsp:spPr bwMode="auto">
        <a:xfrm>
          <a:off x="1042056" y="1941175"/>
          <a:ext cx="1890316" cy="113418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rgbClr val="000000"/>
        </a:lnRef>
        <a:fillRef idx="1">
          <a:srgbClr val="000000"/>
        </a:fillRef>
        <a:effectRef idx="0">
          <a:srgbClr val="00000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ts val="0"/>
            </a:spcBef>
            <a:spcAft>
              <a:spcPts val="0"/>
            </a:spcAft>
            <a:buNone/>
            <a:defRPr/>
          </a:pPr>
          <a:r>
            <a:rPr lang="de-DE" sz="1700"/>
            <a:t>iPad-freie Abende einführen </a:t>
          </a:r>
          <a:endParaRPr/>
        </a:p>
      </dsp:txBody>
      <dsp:txXfrm>
        <a:off x="1042056" y="1941175"/>
        <a:ext cx="1890316" cy="1134189"/>
      </dsp:txXfrm>
    </dsp:sp>
    <dsp:sp modelId="{18514B53-3AD9-7942-B151-9E6B31F8F363}">
      <dsp:nvSpPr>
        <dsp:cNvPr id="0" name=""/>
        <dsp:cNvSpPr/>
      </dsp:nvSpPr>
      <dsp:spPr bwMode="auto">
        <a:xfrm>
          <a:off x="3121405" y="1941175"/>
          <a:ext cx="1890316" cy="113418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rgbClr val="000000"/>
        </a:lnRef>
        <a:fillRef idx="1">
          <a:srgbClr val="000000"/>
        </a:fillRef>
        <a:effectRef idx="0">
          <a:srgbClr val="00000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ts val="0"/>
            </a:spcBef>
            <a:spcAft>
              <a:spcPts val="0"/>
            </a:spcAft>
            <a:buNone/>
            <a:defRPr/>
          </a:pPr>
          <a:r>
            <a:rPr lang="de-DE" sz="1700"/>
            <a:t>Kinder vor allem am Anfang an das Laden des iPads erinnern</a:t>
          </a:r>
          <a:endParaRPr/>
        </a:p>
      </dsp:txBody>
      <dsp:txXfrm>
        <a:off x="3121405" y="1941175"/>
        <a:ext cx="1890316" cy="1134189"/>
      </dsp:txXfrm>
    </dsp:sp>
    <dsp:sp modelId="{DC29D3C1-B5D1-BF48-B970-AE6EA17CCCF1}">
      <dsp:nvSpPr>
        <dsp:cNvPr id="0" name=""/>
        <dsp:cNvSpPr/>
      </dsp:nvSpPr>
      <dsp:spPr bwMode="auto">
        <a:xfrm>
          <a:off x="5200753" y="1941175"/>
          <a:ext cx="1890316" cy="113418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rgbClr val="000000"/>
        </a:lnRef>
        <a:fillRef idx="1">
          <a:srgbClr val="000000"/>
        </a:fillRef>
        <a:effectRef idx="0">
          <a:srgbClr val="00000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ts val="0"/>
            </a:spcBef>
            <a:spcAft>
              <a:spcPts val="0"/>
            </a:spcAft>
            <a:buNone/>
            <a:defRPr/>
          </a:pPr>
          <a:r>
            <a:rPr lang="de-DE" sz="1700"/>
            <a:t>Medienzeit – wie bisher – erzieherisch kontrollieren</a:t>
          </a:r>
          <a:endParaRPr/>
        </a:p>
      </dsp:txBody>
      <dsp:txXfrm>
        <a:off x="5200753" y="1941175"/>
        <a:ext cx="1890316" cy="1134189"/>
      </dsp:txXfrm>
    </dsp:sp>
  </dsp:spTree>
</dsp:drawing>
</file>

<file path=ppt/diagrams/drawing2.xml><?xml version="1.0" encoding="utf-8"?>
<dsp:drawing xmlns:dsp="http://schemas.microsoft.com/office/drawing/2008/diagram" xmlns:dgm="http://schemas.openxmlformats.org/drawingml/2006/diagram" xmlns:a="http://schemas.openxmlformats.org/drawingml/2006/main" xmlns:r="http://schemas.openxmlformats.org/officeDocument/2006/relationships">
  <dsp:spTree>
    <dsp:nvGrpSpPr>
      <dsp:cNvPr id="1330739428" name=""/>
      <dsp:cNvGrpSpPr/>
    </dsp:nvGrpSpPr>
    <dsp:grpSpPr bwMode="auto">
      <a:xfrm>
        <a:off x="0" y="0"/>
        <a:ext cx="8176260" cy="4523020"/>
        <a:chOff x="0" y="0"/>
        <a:chExt cx="8176260" cy="4523020"/>
      </a:xfrm>
    </dsp:grpSpPr>
    <dsp:sp modelId="{6589C0C1-9482-D941-8036-99F6ABFFE4FD}">
      <dsp:nvSpPr>
        <dsp:cNvPr id="0" name=""/>
        <dsp:cNvSpPr/>
      </dsp:nvSpPr>
      <dsp:spPr bwMode="auto">
        <a:xfrm>
          <a:off x="4088130" y="1800823"/>
          <a:ext cx="3201848" cy="370461"/>
        </a:xfrm>
        <a:custGeom>
          <a:avLst/>
          <a:gdLst/>
          <a:ahLst/>
          <a:cxnLst/>
          <a:rect l="0" t="0" r="0" b="0"/>
          <a:pathLst>
            <a:path fill="norm" stroke="1" extrusionOk="0">
              <a:moveTo>
                <a:pt x="0" y="0"/>
              </a:moveTo>
              <a:lnTo>
                <a:pt x="0" y="185230"/>
              </a:lnTo>
              <a:lnTo>
                <a:pt x="3201848" y="185230"/>
              </a:lnTo>
              <a:lnTo>
                <a:pt x="3201848" y="370461"/>
              </a:lnTo>
            </a:path>
          </a:pathLst>
        </a:custGeom>
        <a:noFill/>
        <a:ln w="25400" cap="flat" cmpd="sng" algn="ctr">
          <a:solidFill>
            <a:schemeClr val="accent1">
              <a:shade val="60000"/>
              <a:hueOff val="0"/>
              <a:satOff val="0"/>
              <a:lumOff val="0"/>
              <a:alphaOff val="0"/>
            </a:schemeClr>
          </a:solidFill>
          <a:prstDash val="solid"/>
        </a:ln>
        <a:effectLst/>
      </dsp:spPr>
      <dsp:style>
        <a:lnRef idx="2">
          <a:srgbClr val="000000"/>
        </a:lnRef>
        <a:fillRef idx="0">
          <a:srgbClr val="000000"/>
        </a:fillRef>
        <a:effectRef idx="0">
          <a:srgbClr val="000000"/>
        </a:effectRef>
        <a:fontRef idx="minor"/>
      </dsp:style>
    </dsp:sp>
    <dsp:sp modelId="{FDF45DAA-7670-A44D-BE3E-5277C2B8302F}">
      <dsp:nvSpPr>
        <dsp:cNvPr id="0" name=""/>
        <dsp:cNvSpPr/>
      </dsp:nvSpPr>
      <dsp:spPr bwMode="auto">
        <a:xfrm>
          <a:off x="4088130" y="1800823"/>
          <a:ext cx="1067282" cy="370461"/>
        </a:xfrm>
        <a:custGeom>
          <a:avLst/>
          <a:gdLst/>
          <a:ahLst/>
          <a:cxnLst/>
          <a:rect l="0" t="0" r="0" b="0"/>
          <a:pathLst>
            <a:path fill="norm" stroke="1" extrusionOk="0">
              <a:moveTo>
                <a:pt x="0" y="0"/>
              </a:moveTo>
              <a:lnTo>
                <a:pt x="0" y="185230"/>
              </a:lnTo>
              <a:lnTo>
                <a:pt x="1067282" y="185230"/>
              </a:lnTo>
              <a:lnTo>
                <a:pt x="1067282" y="370461"/>
              </a:lnTo>
            </a:path>
          </a:pathLst>
        </a:custGeom>
        <a:noFill/>
        <a:ln w="25400" cap="flat" cmpd="sng" algn="ctr">
          <a:solidFill>
            <a:schemeClr val="accent1">
              <a:shade val="60000"/>
              <a:hueOff val="0"/>
              <a:satOff val="0"/>
              <a:lumOff val="0"/>
              <a:alphaOff val="0"/>
            </a:schemeClr>
          </a:solidFill>
          <a:prstDash val="solid"/>
        </a:ln>
        <a:effectLst/>
      </dsp:spPr>
      <dsp:style>
        <a:lnRef idx="2">
          <a:srgbClr val="000000"/>
        </a:lnRef>
        <a:fillRef idx="0">
          <a:srgbClr val="000000"/>
        </a:fillRef>
        <a:effectRef idx="0">
          <a:srgbClr val="000000"/>
        </a:effectRef>
        <a:fontRef idx="minor"/>
      </dsp:style>
    </dsp:sp>
    <dsp:sp modelId="{8E70984F-16A0-DE47-8795-41152391DFE9}">
      <dsp:nvSpPr>
        <dsp:cNvPr id="0" name=""/>
        <dsp:cNvSpPr/>
      </dsp:nvSpPr>
      <dsp:spPr bwMode="auto">
        <a:xfrm>
          <a:off x="3020847" y="1800823"/>
          <a:ext cx="1067282" cy="370461"/>
        </a:xfrm>
        <a:custGeom>
          <a:avLst/>
          <a:gdLst/>
          <a:ahLst/>
          <a:cxnLst/>
          <a:rect l="0" t="0" r="0" b="0"/>
          <a:pathLst>
            <a:path fill="norm" stroke="1" extrusionOk="0">
              <a:moveTo>
                <a:pt x="1067282" y="0"/>
              </a:moveTo>
              <a:lnTo>
                <a:pt x="1067282" y="185230"/>
              </a:lnTo>
              <a:lnTo>
                <a:pt x="0" y="185230"/>
              </a:lnTo>
              <a:lnTo>
                <a:pt x="0" y="370461"/>
              </a:lnTo>
            </a:path>
          </a:pathLst>
        </a:custGeom>
        <a:noFill/>
        <a:ln w="25400" cap="flat" cmpd="sng" algn="ctr">
          <a:solidFill>
            <a:schemeClr val="accent1">
              <a:shade val="60000"/>
              <a:hueOff val="0"/>
              <a:satOff val="0"/>
              <a:lumOff val="0"/>
              <a:alphaOff val="0"/>
            </a:schemeClr>
          </a:solidFill>
          <a:prstDash val="solid"/>
        </a:ln>
        <a:effectLst/>
      </dsp:spPr>
      <dsp:style>
        <a:lnRef idx="2">
          <a:srgbClr val="000000"/>
        </a:lnRef>
        <a:fillRef idx="0">
          <a:srgbClr val="000000"/>
        </a:fillRef>
        <a:effectRef idx="0">
          <a:srgbClr val="000000"/>
        </a:effectRef>
        <a:fontRef idx="minor"/>
      </dsp:style>
    </dsp:sp>
    <dsp:sp modelId="{BDF957FB-B1CD-274F-A2A5-037E12E0D4B8}">
      <dsp:nvSpPr>
        <dsp:cNvPr id="0" name=""/>
        <dsp:cNvSpPr/>
      </dsp:nvSpPr>
      <dsp:spPr bwMode="auto">
        <a:xfrm>
          <a:off x="886281" y="1800823"/>
          <a:ext cx="3201848" cy="370461"/>
        </a:xfrm>
        <a:custGeom>
          <a:avLst/>
          <a:gdLst/>
          <a:ahLst/>
          <a:cxnLst/>
          <a:rect l="0" t="0" r="0" b="0"/>
          <a:pathLst>
            <a:path fill="norm" stroke="1" extrusionOk="0">
              <a:moveTo>
                <a:pt x="3201848" y="0"/>
              </a:moveTo>
              <a:lnTo>
                <a:pt x="3201848" y="185230"/>
              </a:lnTo>
              <a:lnTo>
                <a:pt x="0" y="185230"/>
              </a:lnTo>
              <a:lnTo>
                <a:pt x="0" y="370461"/>
              </a:lnTo>
            </a:path>
          </a:pathLst>
        </a:custGeom>
        <a:noFill/>
        <a:ln w="25400" cap="flat" cmpd="sng" algn="ctr">
          <a:solidFill>
            <a:schemeClr val="accent1">
              <a:shade val="60000"/>
              <a:hueOff val="0"/>
              <a:satOff val="0"/>
              <a:lumOff val="0"/>
              <a:alphaOff val="0"/>
            </a:schemeClr>
          </a:solidFill>
          <a:prstDash val="solid"/>
        </a:ln>
        <a:effectLst/>
      </dsp:spPr>
      <dsp:style>
        <a:lnRef idx="2">
          <a:srgbClr val="000000"/>
        </a:lnRef>
        <a:fillRef idx="0">
          <a:srgbClr val="000000"/>
        </a:fillRef>
        <a:effectRef idx="0">
          <a:srgbClr val="000000"/>
        </a:effectRef>
        <a:fontRef idx="minor"/>
      </dsp:style>
    </dsp:sp>
    <dsp:sp modelId="{0849BB89-E651-5542-BEF8-4152DE47AED9}">
      <dsp:nvSpPr>
        <dsp:cNvPr id="0" name=""/>
        <dsp:cNvSpPr/>
      </dsp:nvSpPr>
      <dsp:spPr bwMode="auto">
        <a:xfrm>
          <a:off x="2292783" y="642397"/>
          <a:ext cx="3590692" cy="1158425"/>
        </a:xfrm>
        <a:prstGeom prst="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rgbClr val="000000"/>
        </a:lnRef>
        <a:fillRef idx="1">
          <a:srgbClr val="000000"/>
        </a:fillRef>
        <a:effectRef idx="1">
          <a:srgbClr val="00000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ts val="0"/>
            </a:spcBef>
            <a:spcAft>
              <a:spcPts val="0"/>
            </a:spcAft>
            <a:buNone/>
            <a:defRPr/>
          </a:pPr>
          <a:r>
            <a:rPr lang="de-DE" sz="2400" b="1">
              <a:latin typeface="Calibri"/>
              <a:ea typeface="+mn-ea"/>
              <a:cs typeface="+mn-cs"/>
            </a:rPr>
            <a:t>Welchen Nutzen bringen die iPads im Unterricht?</a:t>
          </a:r>
          <a:endParaRPr/>
        </a:p>
      </dsp:txBody>
      <dsp:txXfrm>
        <a:off x="2292783" y="642397"/>
        <a:ext cx="3590692" cy="1158425"/>
      </dsp:txXfrm>
    </dsp:sp>
    <dsp:sp modelId="{EF99C833-BC5B-3B45-9EF0-7D39D23D1C8F}">
      <dsp:nvSpPr>
        <dsp:cNvPr id="0" name=""/>
        <dsp:cNvSpPr/>
      </dsp:nvSpPr>
      <dsp:spPr bwMode="auto">
        <a:xfrm>
          <a:off x="4229" y="2171284"/>
          <a:ext cx="1764103" cy="1709337"/>
        </a:xfrm>
        <a:prstGeom prst="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rgbClr val="000000"/>
        </a:lnRef>
        <a:fillRef idx="1">
          <a:srgbClr val="000000"/>
        </a:fillRef>
        <a:effectRef idx="1">
          <a:srgbClr val="00000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ts val="0"/>
            </a:spcBef>
            <a:spcAft>
              <a:spcPts val="0"/>
            </a:spcAft>
            <a:buNone/>
            <a:defRPr/>
          </a:pPr>
          <a:r>
            <a:rPr lang="de-DE" sz="1800"/>
            <a:t>Digitale Wirklichkeit muss in die Schule </a:t>
          </a:r>
          <a:r>
            <a:rPr lang="de-DE" sz="1800"/>
            <a:t></a:t>
          </a:r>
          <a:r>
            <a:rPr lang="de-DE" sz="1800"/>
            <a:t> Schulentwicklung</a:t>
          </a:r>
          <a:endParaRPr/>
        </a:p>
      </dsp:txBody>
      <dsp:txXfrm>
        <a:off x="4229" y="2171284"/>
        <a:ext cx="1764103" cy="1709337"/>
      </dsp:txXfrm>
    </dsp:sp>
    <dsp:sp modelId="{2262E011-B6B4-6443-B5F6-C6DB638C66CB}">
      <dsp:nvSpPr>
        <dsp:cNvPr id="0" name=""/>
        <dsp:cNvSpPr/>
      </dsp:nvSpPr>
      <dsp:spPr bwMode="auto">
        <a:xfrm>
          <a:off x="2138795" y="2171284"/>
          <a:ext cx="1764103" cy="1709337"/>
        </a:xfrm>
        <a:prstGeom prst="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rgbClr val="000000"/>
        </a:lnRef>
        <a:fillRef idx="1">
          <a:srgbClr val="000000"/>
        </a:fillRef>
        <a:effectRef idx="1">
          <a:srgbClr val="00000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ts val="0"/>
            </a:spcBef>
            <a:spcAft>
              <a:spcPts val="0"/>
            </a:spcAft>
            <a:buNone/>
            <a:defRPr/>
          </a:pPr>
          <a:r>
            <a:rPr lang="de-DE" sz="1800"/>
            <a:t>Motivation der Schüler*innen</a:t>
          </a:r>
          <a:endParaRPr/>
        </a:p>
      </dsp:txBody>
      <dsp:txXfrm>
        <a:off x="2138795" y="2171284"/>
        <a:ext cx="1764103" cy="1709337"/>
      </dsp:txXfrm>
    </dsp:sp>
    <dsp:sp modelId="{9D271C2A-C255-744D-9657-09A6E31C228D}">
      <dsp:nvSpPr>
        <dsp:cNvPr id="0" name=""/>
        <dsp:cNvSpPr/>
      </dsp:nvSpPr>
      <dsp:spPr bwMode="auto">
        <a:xfrm>
          <a:off x="4273360" y="2171284"/>
          <a:ext cx="1764103" cy="1709337"/>
        </a:xfrm>
        <a:prstGeom prst="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rgbClr val="000000"/>
        </a:lnRef>
        <a:fillRef idx="1">
          <a:srgbClr val="000000"/>
        </a:fillRef>
        <a:effectRef idx="1">
          <a:srgbClr val="00000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ts val="0"/>
            </a:spcBef>
            <a:spcAft>
              <a:spcPts val="0"/>
            </a:spcAft>
            <a:buNone/>
            <a:defRPr/>
          </a:pPr>
          <a:r>
            <a:rPr lang="de-DE" sz="1800"/>
            <a:t>Lebenslanges und individualisiertes Lernen wird gefördert</a:t>
          </a:r>
          <a:endParaRPr/>
        </a:p>
      </dsp:txBody>
      <dsp:txXfrm>
        <a:off x="4273360" y="2171284"/>
        <a:ext cx="1764103" cy="1709337"/>
      </dsp:txXfrm>
    </dsp:sp>
    <dsp:sp modelId="{5162BB4D-05B7-6740-A85E-A97840117CF9}">
      <dsp:nvSpPr>
        <dsp:cNvPr id="0" name=""/>
        <dsp:cNvSpPr/>
      </dsp:nvSpPr>
      <dsp:spPr bwMode="auto">
        <a:xfrm>
          <a:off x="6407926" y="2171284"/>
          <a:ext cx="1764103" cy="1709337"/>
        </a:xfrm>
        <a:prstGeom prst="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rgbClr val="000000"/>
        </a:lnRef>
        <a:fillRef idx="1">
          <a:srgbClr val="000000"/>
        </a:fillRef>
        <a:effectRef idx="1">
          <a:srgbClr val="00000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ts val="0"/>
            </a:spcBef>
            <a:spcAft>
              <a:spcPts val="0"/>
            </a:spcAft>
            <a:buNone/>
            <a:defRPr/>
          </a:pPr>
          <a:r>
            <a:rPr lang="de-DE" sz="1800"/>
            <a:t>Digitale Medien bieten neue Möglichkeiten als effizientes Arbeitswerkzeug</a:t>
          </a:r>
          <a:endParaRPr/>
        </a:p>
      </dsp:txBody>
      <dsp:txXfrm>
        <a:off x="6407926" y="2171284"/>
        <a:ext cx="1764103" cy="1709337"/>
      </dsp:txXfrm>
    </dsp:sp>
  </dsp:spTree>
</dsp:drawing>
</file>

<file path=ppt/diagrams/drawing3.xml><?xml version="1.0" encoding="utf-8"?>
<dsp:drawing xmlns:dsp="http://schemas.microsoft.com/office/drawing/2008/diagram" xmlns:dgm="http://schemas.openxmlformats.org/drawingml/2006/diagram" xmlns:a="http://schemas.openxmlformats.org/drawingml/2006/main" xmlns:r="http://schemas.openxmlformats.org/officeDocument/2006/relationships">
  <dsp:spTree>
    <dsp:nvGrpSpPr>
      <dsp:cNvPr id="428030704" name=""/>
      <dsp:cNvGrpSpPr/>
    </dsp:nvGrpSpPr>
    <dsp:grpSpPr bwMode="auto">
      <a:xfrm>
        <a:off x="0" y="0"/>
        <a:ext cx="8176260" cy="833433"/>
        <a:chOff x="0" y="0"/>
        <a:chExt cx="8176260" cy="833433"/>
      </a:xfrm>
    </dsp:grpSpPr>
  </dsp:spTree>
</dsp:drawing>
</file>

<file path=ppt/diagrams/drawing4.xml><?xml version="1.0" encoding="utf-8"?>
<dsp:drawing xmlns:dsp="http://schemas.microsoft.com/office/drawing/2008/diagram" xmlns:dgm="http://schemas.openxmlformats.org/drawingml/2006/diagram" xmlns:a="http://schemas.openxmlformats.org/drawingml/2006/main" xmlns:r="http://schemas.openxmlformats.org/officeDocument/2006/relationships">
  <dsp:spTree>
    <dsp:nvGrpSpPr>
      <dsp:cNvPr id="710819411" name=""/>
      <dsp:cNvGrpSpPr/>
    </dsp:nvGrpSpPr>
    <dsp:grpSpPr bwMode="auto">
      <a:xfrm>
        <a:off x="0" y="0"/>
        <a:ext cx="8569960" cy="3816593"/>
        <a:chOff x="0" y="0"/>
        <a:chExt cx="8569960" cy="3816593"/>
      </a:xfrm>
    </dsp:grpSpPr>
    <dsp:sp modelId="{7A86827A-79A0-0044-944C-17664A1469FA}">
      <dsp:nvSpPr>
        <dsp:cNvPr id="0" name=""/>
        <dsp:cNvSpPr/>
      </dsp:nvSpPr>
      <dsp:spPr bwMode="auto">
        <a:xfrm>
          <a:off x="3881563" y="1908296"/>
          <a:ext cx="310702" cy="1670027"/>
        </a:xfrm>
        <a:custGeom>
          <a:avLst/>
          <a:gdLst/>
          <a:ahLst/>
          <a:cxnLst/>
          <a:rect l="0" t="0" r="0" b="0"/>
          <a:pathLst>
            <a:path fill="norm" stroke="1" extrusionOk="0">
              <a:moveTo>
                <a:pt x="0" y="0"/>
              </a:moveTo>
              <a:lnTo>
                <a:pt x="155351" y="0"/>
              </a:lnTo>
              <a:lnTo>
                <a:pt x="155351" y="1670028"/>
              </a:lnTo>
              <a:lnTo>
                <a:pt x="310702" y="1670028"/>
              </a:lnTo>
            </a:path>
          </a:pathLst>
        </a:custGeom>
        <a:noFill/>
        <a:ln w="25400" cap="flat" cmpd="sng" algn="ctr">
          <a:solidFill>
            <a:schemeClr val="accent1">
              <a:shade val="60000"/>
              <a:hueOff val="0"/>
              <a:satOff val="0"/>
              <a:lumOff val="0"/>
              <a:alphaOff val="0"/>
            </a:schemeClr>
          </a:solidFill>
          <a:prstDash val="solid"/>
        </a:ln>
        <a:effectLst/>
      </dsp:spPr>
      <dsp:style>
        <a:lnRef idx="2">
          <a:srgbClr val="000000"/>
        </a:lnRef>
        <a:fillRef idx="0">
          <a:srgbClr val="000000"/>
        </a:fillRef>
        <a:effectRef idx="0">
          <a:srgbClr val="000000"/>
        </a:effectRef>
        <a:fontRef idx="minor"/>
      </dsp:style>
    </dsp:sp>
    <dsp:sp modelId="{29164F40-7021-C547-BA2C-2B032CBED845}">
      <dsp:nvSpPr>
        <dsp:cNvPr id="0" name=""/>
        <dsp:cNvSpPr/>
      </dsp:nvSpPr>
      <dsp:spPr bwMode="auto">
        <a:xfrm>
          <a:off x="3881563" y="1908296"/>
          <a:ext cx="310702" cy="1002016"/>
        </a:xfrm>
        <a:custGeom>
          <a:avLst/>
          <a:gdLst/>
          <a:ahLst/>
          <a:cxnLst/>
          <a:rect l="0" t="0" r="0" b="0"/>
          <a:pathLst>
            <a:path fill="norm" stroke="1" extrusionOk="0">
              <a:moveTo>
                <a:pt x="0" y="0"/>
              </a:moveTo>
              <a:lnTo>
                <a:pt x="155351" y="0"/>
              </a:lnTo>
              <a:lnTo>
                <a:pt x="155351" y="1002016"/>
              </a:lnTo>
              <a:lnTo>
                <a:pt x="310702" y="1002016"/>
              </a:lnTo>
            </a:path>
          </a:pathLst>
        </a:custGeom>
        <a:noFill/>
        <a:ln w="25400" cap="flat" cmpd="sng" algn="ctr">
          <a:solidFill>
            <a:schemeClr val="accent1">
              <a:shade val="60000"/>
              <a:hueOff val="0"/>
              <a:satOff val="0"/>
              <a:lumOff val="0"/>
              <a:alphaOff val="0"/>
            </a:schemeClr>
          </a:solidFill>
          <a:prstDash val="solid"/>
        </a:ln>
        <a:effectLst/>
      </dsp:spPr>
      <dsp:style>
        <a:lnRef idx="2">
          <a:srgbClr val="000000"/>
        </a:lnRef>
        <a:fillRef idx="0">
          <a:srgbClr val="000000"/>
        </a:fillRef>
        <a:effectRef idx="0">
          <a:srgbClr val="000000"/>
        </a:effectRef>
        <a:fontRef idx="minor"/>
      </dsp:style>
    </dsp:sp>
    <dsp:sp modelId="{5D2222DC-3F27-1B48-8ACE-7E87B750142A}">
      <dsp:nvSpPr>
        <dsp:cNvPr id="0" name=""/>
        <dsp:cNvSpPr/>
      </dsp:nvSpPr>
      <dsp:spPr bwMode="auto">
        <a:xfrm>
          <a:off x="3881563" y="1908296"/>
          <a:ext cx="310702" cy="334005"/>
        </a:xfrm>
        <a:custGeom>
          <a:avLst/>
          <a:gdLst/>
          <a:ahLst/>
          <a:cxnLst/>
          <a:rect l="0" t="0" r="0" b="0"/>
          <a:pathLst>
            <a:path fill="norm" stroke="1" extrusionOk="0">
              <a:moveTo>
                <a:pt x="0" y="0"/>
              </a:moveTo>
              <a:lnTo>
                <a:pt x="155351" y="0"/>
              </a:lnTo>
              <a:lnTo>
                <a:pt x="155351" y="334005"/>
              </a:lnTo>
              <a:lnTo>
                <a:pt x="310702" y="334005"/>
              </a:lnTo>
            </a:path>
          </a:pathLst>
        </a:custGeom>
        <a:noFill/>
        <a:ln w="25400" cap="flat" cmpd="sng" algn="ctr">
          <a:solidFill>
            <a:schemeClr val="accent1">
              <a:shade val="60000"/>
              <a:hueOff val="0"/>
              <a:satOff val="0"/>
              <a:lumOff val="0"/>
              <a:alphaOff val="0"/>
            </a:schemeClr>
          </a:solidFill>
          <a:prstDash val="solid"/>
        </a:ln>
        <a:effectLst/>
      </dsp:spPr>
      <dsp:style>
        <a:lnRef idx="2">
          <a:srgbClr val="000000"/>
        </a:lnRef>
        <a:fillRef idx="0">
          <a:srgbClr val="000000"/>
        </a:fillRef>
        <a:effectRef idx="0">
          <a:srgbClr val="000000"/>
        </a:effectRef>
        <a:fontRef idx="minor"/>
      </dsp:style>
    </dsp:sp>
    <dsp:sp modelId="{E2665EFB-2C24-944D-8038-D2AB428C4249}">
      <dsp:nvSpPr>
        <dsp:cNvPr id="0" name=""/>
        <dsp:cNvSpPr/>
      </dsp:nvSpPr>
      <dsp:spPr bwMode="auto">
        <a:xfrm>
          <a:off x="3881563" y="1574291"/>
          <a:ext cx="310702" cy="334005"/>
        </a:xfrm>
        <a:custGeom>
          <a:avLst/>
          <a:gdLst/>
          <a:ahLst/>
          <a:cxnLst/>
          <a:rect l="0" t="0" r="0" b="0"/>
          <a:pathLst>
            <a:path fill="norm" stroke="1" extrusionOk="0">
              <a:moveTo>
                <a:pt x="0" y="334005"/>
              </a:moveTo>
              <a:lnTo>
                <a:pt x="155351" y="334005"/>
              </a:lnTo>
              <a:lnTo>
                <a:pt x="155351" y="0"/>
              </a:lnTo>
              <a:lnTo>
                <a:pt x="310702" y="0"/>
              </a:lnTo>
            </a:path>
          </a:pathLst>
        </a:custGeom>
        <a:noFill/>
        <a:ln w="25400" cap="flat" cmpd="sng" algn="ctr">
          <a:solidFill>
            <a:schemeClr val="accent1">
              <a:shade val="60000"/>
              <a:hueOff val="0"/>
              <a:satOff val="0"/>
              <a:lumOff val="0"/>
              <a:alphaOff val="0"/>
            </a:schemeClr>
          </a:solidFill>
          <a:prstDash val="solid"/>
        </a:ln>
        <a:effectLst/>
      </dsp:spPr>
      <dsp:style>
        <a:lnRef idx="2">
          <a:srgbClr val="000000"/>
        </a:lnRef>
        <a:fillRef idx="0">
          <a:srgbClr val="000000"/>
        </a:fillRef>
        <a:effectRef idx="0">
          <a:srgbClr val="000000"/>
        </a:effectRef>
        <a:fontRef idx="minor"/>
      </dsp:style>
    </dsp:sp>
    <dsp:sp modelId="{CA15EBF4-FDE0-2F43-A0BF-EB45C7544185}">
      <dsp:nvSpPr>
        <dsp:cNvPr id="0" name=""/>
        <dsp:cNvSpPr/>
      </dsp:nvSpPr>
      <dsp:spPr bwMode="auto">
        <a:xfrm>
          <a:off x="3881563" y="906280"/>
          <a:ext cx="310702" cy="1002016"/>
        </a:xfrm>
        <a:custGeom>
          <a:avLst/>
          <a:gdLst/>
          <a:ahLst/>
          <a:cxnLst/>
          <a:rect l="0" t="0" r="0" b="0"/>
          <a:pathLst>
            <a:path fill="norm" stroke="1" extrusionOk="0">
              <a:moveTo>
                <a:pt x="0" y="1002016"/>
              </a:moveTo>
              <a:lnTo>
                <a:pt x="155351" y="1002016"/>
              </a:lnTo>
              <a:lnTo>
                <a:pt x="155351" y="0"/>
              </a:lnTo>
              <a:lnTo>
                <a:pt x="310702" y="0"/>
              </a:lnTo>
            </a:path>
          </a:pathLst>
        </a:custGeom>
        <a:noFill/>
        <a:ln w="25400" cap="flat" cmpd="sng" algn="ctr">
          <a:solidFill>
            <a:schemeClr val="accent1">
              <a:shade val="60000"/>
              <a:hueOff val="0"/>
              <a:satOff val="0"/>
              <a:lumOff val="0"/>
              <a:alphaOff val="0"/>
            </a:schemeClr>
          </a:solidFill>
          <a:prstDash val="solid"/>
        </a:ln>
        <a:effectLst/>
      </dsp:spPr>
      <dsp:style>
        <a:lnRef idx="2">
          <a:srgbClr val="000000"/>
        </a:lnRef>
        <a:fillRef idx="0">
          <a:srgbClr val="000000"/>
        </a:fillRef>
        <a:effectRef idx="0">
          <a:srgbClr val="000000"/>
        </a:effectRef>
        <a:fontRef idx="minor"/>
      </dsp:style>
    </dsp:sp>
    <dsp:sp modelId="{33A65A79-3310-634D-A3EF-78BA9BD47E8D}">
      <dsp:nvSpPr>
        <dsp:cNvPr id="0" name=""/>
        <dsp:cNvSpPr/>
      </dsp:nvSpPr>
      <dsp:spPr bwMode="auto">
        <a:xfrm>
          <a:off x="3881563" y="238268"/>
          <a:ext cx="310702" cy="1670027"/>
        </a:xfrm>
        <a:custGeom>
          <a:avLst/>
          <a:gdLst/>
          <a:ahLst/>
          <a:cxnLst/>
          <a:rect l="0" t="0" r="0" b="0"/>
          <a:pathLst>
            <a:path fill="norm" stroke="1" extrusionOk="0">
              <a:moveTo>
                <a:pt x="0" y="1670028"/>
              </a:moveTo>
              <a:lnTo>
                <a:pt x="155351" y="1670028"/>
              </a:lnTo>
              <a:lnTo>
                <a:pt x="155351" y="0"/>
              </a:lnTo>
              <a:lnTo>
                <a:pt x="310702" y="0"/>
              </a:lnTo>
            </a:path>
          </a:pathLst>
        </a:custGeom>
        <a:noFill/>
        <a:ln w="25400" cap="flat" cmpd="sng" algn="ctr">
          <a:solidFill>
            <a:schemeClr val="accent1">
              <a:shade val="60000"/>
              <a:hueOff val="0"/>
              <a:satOff val="0"/>
              <a:lumOff val="0"/>
              <a:alphaOff val="0"/>
            </a:schemeClr>
          </a:solidFill>
          <a:prstDash val="solid"/>
        </a:ln>
        <a:effectLst/>
      </dsp:spPr>
      <dsp:style>
        <a:lnRef idx="2">
          <a:srgbClr val="000000"/>
        </a:lnRef>
        <a:fillRef idx="0">
          <a:srgbClr val="000000"/>
        </a:fillRef>
        <a:effectRef idx="0">
          <a:srgbClr val="000000"/>
        </a:effectRef>
        <a:fontRef idx="minor"/>
      </dsp:style>
    </dsp:sp>
    <dsp:sp modelId="{41234877-2AC3-9045-9B62-1E9562BB17DB}">
      <dsp:nvSpPr>
        <dsp:cNvPr id="0" name=""/>
        <dsp:cNvSpPr/>
      </dsp:nvSpPr>
      <dsp:spPr bwMode="auto">
        <a:xfrm>
          <a:off x="482411" y="1671386"/>
          <a:ext cx="3399151" cy="47382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rgbClr val="000000"/>
        </a:lnRef>
        <a:fillRef idx="1">
          <a:srgbClr val="000000"/>
        </a:fillRef>
        <a:effectRef idx="0">
          <a:srgbClr val="00000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ts val="0"/>
            </a:spcBef>
            <a:spcAft>
              <a:spcPts val="0"/>
            </a:spcAft>
            <a:buNone/>
            <a:defRPr/>
          </a:pPr>
          <a:r>
            <a:rPr lang="de-DE" sz="2200"/>
            <a:t>Nutzung im Unterricht </a:t>
          </a:r>
          <a:endParaRPr/>
        </a:p>
      </dsp:txBody>
      <dsp:txXfrm>
        <a:off x="482411" y="1671386"/>
        <a:ext cx="3399151" cy="473821"/>
      </dsp:txXfrm>
    </dsp:sp>
    <dsp:sp modelId="{519C1937-7F71-B641-96B9-954475192EB5}">
      <dsp:nvSpPr>
        <dsp:cNvPr id="0" name=""/>
        <dsp:cNvSpPr/>
      </dsp:nvSpPr>
      <dsp:spPr bwMode="auto">
        <a:xfrm>
          <a:off x="4192266" y="1357"/>
          <a:ext cx="3895282" cy="47382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rgbClr val="000000"/>
        </a:lnRef>
        <a:fillRef idx="1">
          <a:srgbClr val="000000"/>
        </a:fillRef>
        <a:effectRef idx="0">
          <a:srgbClr val="00000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ts val="0"/>
            </a:spcBef>
            <a:spcAft>
              <a:spcPts val="0"/>
            </a:spcAft>
            <a:buNone/>
            <a:defRPr/>
          </a:pPr>
          <a:r>
            <a:rPr lang="de-DE" sz="2200"/>
            <a:t>Hefteinträge/ Arbeitsblätter</a:t>
          </a:r>
          <a:endParaRPr/>
        </a:p>
      </dsp:txBody>
      <dsp:txXfrm>
        <a:off x="4192266" y="1357"/>
        <a:ext cx="3895282" cy="473821"/>
      </dsp:txXfrm>
    </dsp:sp>
    <dsp:sp modelId="{88B8E714-3E94-BD44-B408-B72D9832AE4B}">
      <dsp:nvSpPr>
        <dsp:cNvPr id="0" name=""/>
        <dsp:cNvSpPr/>
      </dsp:nvSpPr>
      <dsp:spPr bwMode="auto">
        <a:xfrm>
          <a:off x="4192266" y="669369"/>
          <a:ext cx="3895282" cy="47382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rgbClr val="000000"/>
        </a:lnRef>
        <a:fillRef idx="1">
          <a:srgbClr val="000000"/>
        </a:fillRef>
        <a:effectRef idx="0">
          <a:srgbClr val="00000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ts val="0"/>
            </a:spcBef>
            <a:spcAft>
              <a:spcPts val="0"/>
            </a:spcAft>
            <a:buNone/>
            <a:defRPr/>
          </a:pPr>
          <a:r>
            <a:rPr lang="de-DE" sz="2200"/>
            <a:t>Schulbücher, Wörterbücher</a:t>
          </a:r>
          <a:endParaRPr/>
        </a:p>
      </dsp:txBody>
      <dsp:txXfrm>
        <a:off x="4192266" y="669369"/>
        <a:ext cx="3895282" cy="473821"/>
      </dsp:txXfrm>
    </dsp:sp>
    <dsp:sp modelId="{9C05C5AA-E3C6-4144-85FA-A055D447B0EC}">
      <dsp:nvSpPr>
        <dsp:cNvPr id="0" name=""/>
        <dsp:cNvSpPr/>
      </dsp:nvSpPr>
      <dsp:spPr bwMode="auto">
        <a:xfrm>
          <a:off x="4192266" y="1337379"/>
          <a:ext cx="3895282" cy="47382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rgbClr val="000000"/>
        </a:lnRef>
        <a:fillRef idx="1">
          <a:srgbClr val="000000"/>
        </a:fillRef>
        <a:effectRef idx="0">
          <a:srgbClr val="00000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ts val="0"/>
            </a:spcBef>
            <a:spcAft>
              <a:spcPts val="0"/>
            </a:spcAft>
            <a:buNone/>
            <a:defRPr/>
          </a:pPr>
          <a:r>
            <a:rPr lang="de-DE" sz="2200"/>
            <a:t>Kollaboratives Arbeiten </a:t>
          </a:r>
          <a:endParaRPr/>
        </a:p>
      </dsp:txBody>
      <dsp:txXfrm>
        <a:off x="4192266" y="1337379"/>
        <a:ext cx="3895282" cy="473821"/>
      </dsp:txXfrm>
    </dsp:sp>
    <dsp:sp modelId="{C620BE9A-DCA4-CA49-8F9C-EABADA2F07EE}">
      <dsp:nvSpPr>
        <dsp:cNvPr id="0" name=""/>
        <dsp:cNvSpPr/>
      </dsp:nvSpPr>
      <dsp:spPr bwMode="auto">
        <a:xfrm>
          <a:off x="4192266" y="2005391"/>
          <a:ext cx="3895282" cy="47382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rgbClr val="000000"/>
        </a:lnRef>
        <a:fillRef idx="1">
          <a:srgbClr val="000000"/>
        </a:fillRef>
        <a:effectRef idx="0">
          <a:srgbClr val="00000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ts val="0"/>
            </a:spcBef>
            <a:spcAft>
              <a:spcPts val="0"/>
            </a:spcAft>
            <a:buNone/>
            <a:defRPr/>
          </a:pPr>
          <a:r>
            <a:rPr lang="de-DE" sz="2200"/>
            <a:t>Learning Apps </a:t>
          </a:r>
          <a:endParaRPr/>
        </a:p>
      </dsp:txBody>
      <dsp:txXfrm>
        <a:off x="4192266" y="2005391"/>
        <a:ext cx="3895282" cy="473821"/>
      </dsp:txXfrm>
    </dsp:sp>
    <dsp:sp modelId="{C6751624-BCB6-9140-9B7A-0E54795E752D}">
      <dsp:nvSpPr>
        <dsp:cNvPr id="0" name=""/>
        <dsp:cNvSpPr/>
      </dsp:nvSpPr>
      <dsp:spPr bwMode="auto">
        <a:xfrm>
          <a:off x="4192266" y="2673402"/>
          <a:ext cx="3895282" cy="47382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rgbClr val="000000"/>
        </a:lnRef>
        <a:fillRef idx="1">
          <a:srgbClr val="000000"/>
        </a:fillRef>
        <a:effectRef idx="0">
          <a:srgbClr val="00000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ts val="0"/>
            </a:spcBef>
            <a:spcAft>
              <a:spcPts val="0"/>
            </a:spcAft>
            <a:buNone/>
            <a:defRPr/>
          </a:pPr>
          <a:r>
            <a:rPr lang="de-DE" sz="2200"/>
            <a:t>Online-Quiz</a:t>
          </a:r>
          <a:endParaRPr/>
        </a:p>
      </dsp:txBody>
      <dsp:txXfrm>
        <a:off x="4192266" y="2673402"/>
        <a:ext cx="3895282" cy="473821"/>
      </dsp:txXfrm>
    </dsp:sp>
    <dsp:sp modelId="{A87E06EE-9768-9142-AE10-F23EEED1E1BB}">
      <dsp:nvSpPr>
        <dsp:cNvPr id="0" name=""/>
        <dsp:cNvSpPr/>
      </dsp:nvSpPr>
      <dsp:spPr bwMode="auto">
        <a:xfrm>
          <a:off x="4192266" y="3341414"/>
          <a:ext cx="3895282" cy="47382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rgbClr val="000000"/>
        </a:lnRef>
        <a:fillRef idx="1">
          <a:srgbClr val="000000"/>
        </a:fillRef>
        <a:effectRef idx="0">
          <a:srgbClr val="00000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ts val="0"/>
            </a:spcBef>
            <a:spcAft>
              <a:spcPts val="0"/>
            </a:spcAft>
            <a:buNone/>
            <a:defRPr/>
          </a:pPr>
          <a:r>
            <a:rPr lang="de-DE" sz="2200"/>
            <a:t>Taschenrechner, GeoGebra</a:t>
          </a:r>
          <a:endParaRPr/>
        </a:p>
      </dsp:txBody>
      <dsp:txXfrm>
        <a:off x="4192266" y="3341414"/>
        <a:ext cx="3895282" cy="473821"/>
      </dsp:txXfrm>
    </dsp:sp>
  </dsp:spTree>
</dsp:drawing>
</file>

<file path=ppt/diagrams/drawing5.xml><?xml version="1.0" encoding="utf-8"?>
<dsp:drawing xmlns:dsp="http://schemas.microsoft.com/office/drawing/2008/diagram" xmlns:dgm="http://schemas.openxmlformats.org/drawingml/2006/diagram" xmlns:a="http://schemas.openxmlformats.org/drawingml/2006/main" xmlns:r="http://schemas.openxmlformats.org/officeDocument/2006/relationships">
  <dsp:spTree>
    <dsp:nvGrpSpPr>
      <dsp:cNvPr id="421130569" name=""/>
      <dsp:cNvGrpSpPr/>
    </dsp:nvGrpSpPr>
    <dsp:grpSpPr bwMode="auto">
      <a:xfrm>
        <a:off x="0" y="0"/>
        <a:ext cx="8329962" cy="1308835"/>
        <a:chOff x="0" y="0"/>
        <a:chExt cx="8329962" cy="1308835"/>
      </a:xfrm>
    </dsp:grpSpPr>
    <dsp:sp modelId="{CBA8C7F0-8F49-6B4F-BF71-149094E756F6}">
      <dsp:nvSpPr>
        <dsp:cNvPr id="0" name=""/>
        <dsp:cNvSpPr/>
      </dsp:nvSpPr>
      <dsp:spPr bwMode="auto">
        <a:xfrm>
          <a:off x="0" y="1268"/>
          <a:ext cx="8329962" cy="613442"/>
        </a:xfrm>
        <a:prstGeom prst="roundRect">
          <a:avLst>
            <a:gd name="adj" fmla="val 16667"/>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rgbClr val="000000"/>
        </a:lnRef>
        <a:fillRef idx="1">
          <a:srgbClr val="000000"/>
        </a:fillRef>
        <a:effectRef idx="0">
          <a:srgbClr val="00000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ts val="0"/>
            </a:spcBef>
            <a:spcAft>
              <a:spcPts val="0"/>
            </a:spcAft>
            <a:buNone/>
            <a:defRPr/>
          </a:pPr>
          <a:r>
            <a:rPr lang="de-DE" sz="2800" b="1"/>
            <a:t>iPad-Regeln</a:t>
          </a:r>
          <a:endParaRPr lang="de-DE" sz="2800"/>
        </a:p>
      </dsp:txBody>
      <dsp:txXfrm>
        <a:off x="29946" y="31215"/>
        <a:ext cx="8270070" cy="553550"/>
      </dsp:txXfrm>
    </dsp:sp>
    <dsp:sp modelId="{2074ABBB-EC5F-6247-9D70-148B988D3180}">
      <dsp:nvSpPr>
        <dsp:cNvPr id="0" name=""/>
        <dsp:cNvSpPr/>
      </dsp:nvSpPr>
      <dsp:spPr bwMode="auto">
        <a:xfrm>
          <a:off x="0" y="614711"/>
          <a:ext cx="8329962" cy="692853"/>
        </a:xfrm>
        <a:prstGeom prst="rect">
          <a:avLst/>
        </a:prstGeom>
        <a:noFill/>
        <a:ln>
          <a:noFill/>
        </a:ln>
        <a:effectLst/>
      </dsp:spPr>
      <dsp:style>
        <a:lnRef idx="0">
          <a:srgbClr val="000000"/>
        </a:lnRef>
        <a:fillRef idx="0">
          <a:srgbClr val="000000"/>
        </a:fillRef>
        <a:effectRef idx="0">
          <a:srgbClr val="000000"/>
        </a:effectRef>
        <a:fontRef idx="minor"/>
      </dsp:style>
      <dsp:txBody>
        <a:bodyPr spcFirstLastPara="0" vert="horz" wrap="square" lIns="264476" tIns="27940" rIns="156464" bIns="27940" numCol="1" spcCol="1270" anchor="t" anchorCtr="0">
          <a:noAutofit/>
        </a:bodyPr>
        <a:lstStyle/>
        <a:p>
          <a:pPr marL="228600" lvl="1" indent="-228600" algn="l" defTabSz="977900">
            <a:lnSpc>
              <a:spcPct val="90000"/>
            </a:lnSpc>
            <a:spcBef>
              <a:spcPts val="0"/>
            </a:spcBef>
            <a:spcAft>
              <a:spcPts val="0"/>
            </a:spcAft>
            <a:buNone/>
            <a:defRPr/>
          </a:pPr>
          <a:r>
            <a:rPr lang="de-DE" sz="2200" b="0"/>
            <a:t>in jedem iPad-Klassenzimmer</a:t>
          </a:r>
          <a:endParaRPr lang="de-DE" sz="2800" b="0"/>
        </a:p>
        <a:p>
          <a:pPr marL="228600" lvl="1" indent="-228600" algn="l" defTabSz="977900">
            <a:lnSpc>
              <a:spcPct val="90000"/>
            </a:lnSpc>
            <a:spcBef>
              <a:spcPts val="0"/>
            </a:spcBef>
            <a:spcAft>
              <a:spcPts val="0"/>
            </a:spcAft>
            <a:buNone/>
            <a:defRPr/>
          </a:pPr>
          <a:r>
            <a:rPr lang="de-DE" sz="2200" b="0"/>
            <a:t>von den Schüler*innen unterschrieben</a:t>
          </a:r>
          <a:endParaRPr lang="de-DE" sz="2800" b="0"/>
        </a:p>
      </dsp:txBody>
      <dsp:txXfrm>
        <a:off x="0" y="614711"/>
        <a:ext cx="8329962" cy="692853"/>
      </dsp:txXfrm>
    </dsp:sp>
  </dsp:spTree>
</dsp:drawing>
</file>

<file path=ppt/diagrams/drawing6.xml><?xml version="1.0" encoding="utf-8"?>
<dsp:drawing xmlns:dsp="http://schemas.microsoft.com/office/drawing/2008/diagram" xmlns:dgm="http://schemas.openxmlformats.org/drawingml/2006/diagram" xmlns:a="http://schemas.openxmlformats.org/drawingml/2006/main" xmlns:r="http://schemas.openxmlformats.org/officeDocument/2006/relationships">
  <dsp:spTree>
    <dsp:nvGrpSpPr>
      <dsp:cNvPr id="674083142" name=""/>
      <dsp:cNvGrpSpPr/>
    </dsp:nvGrpSpPr>
    <dsp:grpSpPr bwMode="auto">
      <a:xfrm>
        <a:off x="0" y="0"/>
        <a:ext cx="8176260" cy="1653107"/>
        <a:chOff x="0" y="0"/>
        <a:chExt cx="8176260" cy="1653107"/>
      </a:xfrm>
    </dsp:grpSpPr>
    <dsp:sp modelId="{530B35B8-C3CE-5744-8191-369B2E509A9D}">
      <dsp:nvSpPr>
        <dsp:cNvPr id="0" name=""/>
        <dsp:cNvSpPr/>
      </dsp:nvSpPr>
      <dsp:spPr bwMode="auto">
        <a:xfrm>
          <a:off x="0" y="1768"/>
          <a:ext cx="8176260" cy="589730"/>
        </a:xfrm>
        <a:prstGeom prst="roundRect">
          <a:avLst>
            <a:gd name="adj" fmla="val 16667"/>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rgbClr val="000000"/>
        </a:lnRef>
        <a:fillRef idx="1">
          <a:srgbClr val="000000"/>
        </a:fillRef>
        <a:effectRef idx="0">
          <a:srgbClr val="00000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ts val="0"/>
            </a:spcBef>
            <a:spcAft>
              <a:spcPts val="0"/>
            </a:spcAft>
            <a:buNone/>
            <a:defRPr/>
          </a:pPr>
          <a:r>
            <a:rPr lang="de-DE" sz="2800" b="1"/>
            <a:t>Nutzung im Unterricht</a:t>
          </a:r>
          <a:endParaRPr lang="de-DE" sz="2800"/>
        </a:p>
      </dsp:txBody>
      <dsp:txXfrm>
        <a:off x="28788" y="30556"/>
        <a:ext cx="8118684" cy="532154"/>
      </dsp:txXfrm>
    </dsp:sp>
    <dsp:sp modelId="{4000C1FD-B956-D548-BEFF-7BAD95E6EE2D}">
      <dsp:nvSpPr>
        <dsp:cNvPr id="0" name=""/>
        <dsp:cNvSpPr/>
      </dsp:nvSpPr>
      <dsp:spPr bwMode="auto">
        <a:xfrm>
          <a:off x="0" y="591498"/>
          <a:ext cx="8176260" cy="1059840"/>
        </a:xfrm>
        <a:prstGeom prst="rect">
          <a:avLst/>
        </a:prstGeom>
        <a:noFill/>
        <a:ln>
          <a:noFill/>
        </a:ln>
        <a:effectLst/>
      </dsp:spPr>
      <dsp:style>
        <a:lnRef idx="0">
          <a:srgbClr val="000000"/>
        </a:lnRef>
        <a:fillRef idx="0">
          <a:srgbClr val="000000"/>
        </a:fillRef>
        <a:effectRef idx="0">
          <a:srgbClr val="000000"/>
        </a:effectRef>
        <a:fontRef idx="minor"/>
      </dsp:style>
      <dsp:txBody>
        <a:bodyPr spcFirstLastPara="0" vert="horz" wrap="square" lIns="259596" tIns="27940" rIns="156464" bIns="27940" numCol="1" spcCol="1270" anchor="t" anchorCtr="0">
          <a:noAutofit/>
        </a:bodyPr>
        <a:lstStyle/>
        <a:p>
          <a:pPr marL="228600" lvl="1" indent="-228600" algn="l" defTabSz="977900">
            <a:lnSpc>
              <a:spcPct val="90000"/>
            </a:lnSpc>
            <a:spcBef>
              <a:spcPts val="0"/>
            </a:spcBef>
            <a:spcAft>
              <a:spcPts val="0"/>
            </a:spcAft>
            <a:buNone/>
            <a:defRPr/>
          </a:pPr>
          <a:r>
            <a:rPr lang="de-DE" sz="2200"/>
            <a:t>6a beim Sezieren von Fischen im Natur und Technik-Unterricht</a:t>
          </a:r>
          <a:endParaRPr/>
        </a:p>
      </dsp:txBody>
      <dsp:txXfrm>
        <a:off x="0" y="591498"/>
        <a:ext cx="8176260" cy="1059840"/>
      </dsp:txXfrm>
    </dsp:sp>
  </dsp:spTree>
</dsp:drawing>
</file>

<file path=ppt/diagrams/drawing7.xml><?xml version="1.0" encoding="utf-8"?>
<dsp:drawing xmlns:dsp="http://schemas.microsoft.com/office/drawing/2008/diagram" xmlns:dgm="http://schemas.openxmlformats.org/drawingml/2006/diagram" xmlns:a="http://schemas.openxmlformats.org/drawingml/2006/main" xmlns:r="http://schemas.openxmlformats.org/officeDocument/2006/relationships">
  <dsp:spTree>
    <dsp:nvGrpSpPr>
      <dsp:cNvPr id="1785579390" name=""/>
      <dsp:cNvGrpSpPr/>
    </dsp:nvGrpSpPr>
    <dsp:grpSpPr bwMode="auto">
      <a:xfrm>
        <a:off x="0" y="0"/>
        <a:ext cx="8176260" cy="833433"/>
        <a:chOff x="0" y="0"/>
        <a:chExt cx="8176260" cy="833433"/>
      </a:xfrm>
    </dsp:grpSpPr>
    <dsp:sp modelId="{08AE1936-EEBA-C046-8013-FB3E4022D602}">
      <dsp:nvSpPr>
        <dsp:cNvPr id="0" name=""/>
        <dsp:cNvSpPr/>
      </dsp:nvSpPr>
      <dsp:spPr bwMode="auto">
        <a:xfrm>
          <a:off x="0" y="161"/>
          <a:ext cx="8176260" cy="514726"/>
        </a:xfrm>
        <a:prstGeom prst="roundRect">
          <a:avLst>
            <a:gd name="adj" fmla="val 16667"/>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rgbClr val="000000"/>
        </a:lnRef>
        <a:fillRef idx="1">
          <a:srgbClr val="000000"/>
        </a:fillRef>
        <a:effectRef idx="0">
          <a:srgbClr val="00000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ts val="0"/>
            </a:spcBef>
            <a:spcAft>
              <a:spcPts val="0"/>
            </a:spcAft>
            <a:buNone/>
            <a:defRPr/>
          </a:pPr>
          <a:r>
            <a:rPr lang="de-DE" sz="2800" b="1">
              <a:solidFill>
                <a:prstClr val="white"/>
              </a:solidFill>
              <a:latin typeface="Calibri"/>
              <a:ea typeface="+mn-ea"/>
              <a:cs typeface="+mn-cs"/>
            </a:rPr>
            <a:t>Nutzung im Unterricht</a:t>
          </a:r>
          <a:endParaRPr/>
        </a:p>
      </dsp:txBody>
      <dsp:txXfrm>
        <a:off x="25127" y="25288"/>
        <a:ext cx="8126006" cy="464472"/>
      </dsp:txXfrm>
    </dsp:sp>
    <dsp:sp modelId="{7C7741D6-BD3C-5B47-85D0-FB0788091656}">
      <dsp:nvSpPr>
        <dsp:cNvPr id="0" name=""/>
        <dsp:cNvSpPr/>
      </dsp:nvSpPr>
      <dsp:spPr bwMode="auto">
        <a:xfrm>
          <a:off x="0" y="514887"/>
          <a:ext cx="8176260" cy="318383"/>
        </a:xfrm>
        <a:prstGeom prst="rect">
          <a:avLst/>
        </a:prstGeom>
        <a:noFill/>
        <a:ln>
          <a:noFill/>
        </a:ln>
        <a:effectLst/>
      </dsp:spPr>
      <dsp:style>
        <a:lnRef idx="0">
          <a:srgbClr val="000000"/>
        </a:lnRef>
        <a:fillRef idx="0">
          <a:srgbClr val="000000"/>
        </a:fillRef>
        <a:effectRef idx="0">
          <a:srgbClr val="000000"/>
        </a:effectRef>
        <a:fontRef idx="minor"/>
      </dsp:style>
      <dsp:txBody>
        <a:bodyPr spcFirstLastPara="0" vert="horz" wrap="square" lIns="259596" tIns="27940" rIns="156464" bIns="27940" numCol="1" spcCol="1270" anchor="t" anchorCtr="0">
          <a:noAutofit/>
        </a:bodyPr>
        <a:lstStyle/>
        <a:p>
          <a:pPr marL="228600" lvl="1" indent="-228600" algn="l" defTabSz="977900">
            <a:lnSpc>
              <a:spcPct val="90000"/>
            </a:lnSpc>
            <a:spcBef>
              <a:spcPts val="0"/>
            </a:spcBef>
            <a:spcAft>
              <a:spcPts val="0"/>
            </a:spcAft>
            <a:buNone/>
            <a:defRPr/>
          </a:pPr>
          <a:r>
            <a:rPr lang="de-DE" sz="2200"/>
            <a:t>Hefteinträge aus dem Unterricht der 6a</a:t>
          </a:r>
          <a:endParaRPr lang="de-DE" sz="2200" b="1">
            <a:solidFill>
              <a:prstClr val="white"/>
            </a:solidFill>
            <a:latin typeface="Calibri"/>
            <a:ea typeface="+mn-ea"/>
            <a:cs typeface="+mn-cs"/>
          </a:endParaRPr>
        </a:p>
      </dsp:txBody>
      <dsp:txXfrm>
        <a:off x="0" y="514887"/>
        <a:ext cx="8176260" cy="318383"/>
      </dsp:txXfrm>
    </dsp:sp>
  </dsp:spTree>
</dsp:drawing>
</file>

<file path=ppt/diagrams/drawing8.xml><?xml version="1.0" encoding="utf-8"?>
<dsp:drawing xmlns:dsp="http://schemas.microsoft.com/office/drawing/2008/diagram" xmlns:dgm="http://schemas.openxmlformats.org/drawingml/2006/diagram" xmlns:a="http://schemas.openxmlformats.org/drawingml/2006/main" xmlns:r="http://schemas.openxmlformats.org/officeDocument/2006/relationships">
  <dsp:spTree>
    <dsp:nvGrpSpPr>
      <dsp:cNvPr id="488840588" name=""/>
      <dsp:cNvGrpSpPr/>
    </dsp:nvGrpSpPr>
    <dsp:grpSpPr bwMode="auto">
      <a:xfrm>
        <a:off x="0" y="0"/>
        <a:ext cx="8290932" cy="604612"/>
        <a:chOff x="0" y="0"/>
        <a:chExt cx="8290932" cy="604612"/>
      </a:xfrm>
    </dsp:grpSpPr>
    <dsp:sp modelId="{85211D8C-A671-2345-944D-8356FA5C75CE}">
      <dsp:nvSpPr>
        <dsp:cNvPr id="0" name=""/>
        <dsp:cNvSpPr/>
      </dsp:nvSpPr>
      <dsp:spPr bwMode="auto">
        <a:xfrm>
          <a:off x="0" y="21122"/>
          <a:ext cx="8290932" cy="562366"/>
        </a:xfrm>
        <a:prstGeom prst="roundRect">
          <a:avLst>
            <a:gd name="adj" fmla="val 16667"/>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rgbClr val="000000"/>
        </a:lnRef>
        <a:fillRef idx="1">
          <a:srgbClr val="000000"/>
        </a:fillRef>
        <a:effectRef idx="0">
          <a:srgbClr val="00000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ts val="0"/>
            </a:spcBef>
            <a:spcAft>
              <a:spcPts val="0"/>
            </a:spcAft>
            <a:buNone/>
            <a:defRPr/>
          </a:pPr>
          <a:r>
            <a:rPr lang="de-DE" sz="2800"/>
            <a:t>Umfrage unter Eltern</a:t>
          </a:r>
          <a:endParaRPr/>
        </a:p>
      </dsp:txBody>
      <dsp:txXfrm>
        <a:off x="27452" y="48574"/>
        <a:ext cx="8236028" cy="507462"/>
      </dsp:txXfrm>
    </dsp:sp>
  </dsp:spTree>
</dsp:drawing>
</file>

<file path=ppt/diagrams/drawing9.xml><?xml version="1.0" encoding="utf-8"?>
<dsp:drawing xmlns:dsp="http://schemas.microsoft.com/office/drawing/2008/diagram" xmlns:dgm="http://schemas.openxmlformats.org/drawingml/2006/diagram" xmlns:a="http://schemas.openxmlformats.org/drawingml/2006/main" xmlns:r="http://schemas.openxmlformats.org/officeDocument/2006/relationships">
  <dsp:spTree>
    <dsp:nvGrpSpPr>
      <dsp:cNvPr id="1220545978" name=""/>
      <dsp:cNvGrpSpPr/>
    </dsp:nvGrpSpPr>
    <dsp:grpSpPr bwMode="auto">
      <a:xfrm>
        <a:off x="0" y="0"/>
        <a:ext cx="7772400" cy="511414"/>
        <a:chOff x="0" y="0"/>
        <a:chExt cx="7772400" cy="511414"/>
      </a:xfrm>
    </dsp:grpSpPr>
    <dsp:sp modelId="{7BA38A6C-19C1-C341-9044-F5B1BCB3F087}">
      <dsp:nvSpPr>
        <dsp:cNvPr id="0" name=""/>
        <dsp:cNvSpPr/>
      </dsp:nvSpPr>
      <dsp:spPr bwMode="auto">
        <a:xfrm>
          <a:off x="0" y="237"/>
          <a:ext cx="7772400" cy="510938"/>
        </a:xfrm>
        <a:prstGeom prst="roundRect">
          <a:avLst>
            <a:gd name="adj" fmla="val 16667"/>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rgbClr val="000000"/>
        </a:lnRef>
        <a:fillRef idx="1">
          <a:srgbClr val="000000"/>
        </a:fillRef>
        <a:effectRef idx="0">
          <a:srgbClr val="00000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ts val="0"/>
            </a:spcBef>
            <a:spcAft>
              <a:spcPts val="0"/>
            </a:spcAft>
            <a:buNone/>
            <a:defRPr/>
          </a:pPr>
          <a:r>
            <a:rPr lang="de-DE" sz="2800"/>
            <a:t>Umfrage unter Lehrer*innen</a:t>
          </a:r>
          <a:endParaRPr/>
        </a:p>
      </dsp:txBody>
      <dsp:txXfrm>
        <a:off x="24942" y="25179"/>
        <a:ext cx="7722516" cy="461054"/>
      </dsp:txXfrm>
    </dsp:sp>
  </dsp:spTree>
</dsp:drawing>
</file>

<file path=ppt/diagrams/layout1.xml><?xml version="1.0" encoding="utf-8"?>
<dgm:layoutDef xmlns:dgm="http://schemas.openxmlformats.org/drawingml/2006/diagram" xmlns:a="http://schemas.openxmlformats.org/drawingml/2006/main" xmlns:r="http://schemas.openxmlformats.org/officeDocument/2006/relationships"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r:blip="">
      <dgm:adjLst/>
    </dgm:shape>
    <dgm:presOf/>
    <dgm:constrLst>
      <dgm:constr type="w" for="ch" forName="parentText" refType="w"/>
      <dgm:constr type="h" for="ch" forName="parentText" refType="primFontSz" refFor="ch" refForName="parentText" fact="0.520000"/>
      <dgm:constr type="w" for="ch" forName="childText" refType="w"/>
      <dgm:constr type="h" for="ch" forName="childText" refType="primFontSz" refFor="ch" refForName="parentText" fact="0.460000"/>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0000"/>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type="roundRect" r:blip="">
          <dgm:adjLst/>
        </dgm:shape>
        <dgm:presOf axis="self"/>
        <dgm:constrLst>
          <dgm:constr type="tMarg" refType="primFontSz" fact="0.300000"/>
          <dgm:constr type="bMarg" refType="primFontSz" fact="0.300000"/>
          <dgm:constr type="lMarg" refType="primFontSz" fact="0.300000"/>
          <dgm:constr type="rMarg" refType="primFontSz" fact="0.300000"/>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type="rect" r:blip="">
              <dgm:adjLst/>
            </dgm:shape>
            <dgm:presOf axis="des" ptType="node"/>
            <dgm:constrLst>
              <dgm:constr type="tMarg" refType="primFontSz" fact="0.100000"/>
              <dgm:constr type="bMarg" refType="primFontSz" fact="0.100000"/>
              <dgm:constr type="lMarg" refType="w" fact="0.090000"/>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xmlns:r="http://schemas.openxmlformats.org/officeDocument/2006/relationships"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r:blip="">
      <dgm:adjLst/>
    </dgm:shape>
    <dgm:presOf/>
    <dgm:constrLst>
      <dgm:constr type="w" for="ch" forName="parentText" refType="w"/>
      <dgm:constr type="h" for="ch" forName="parentText" refType="primFontSz" refFor="ch" refForName="parentText" fact="0.520000"/>
      <dgm:constr type="w" for="ch" forName="childText" refType="w"/>
      <dgm:constr type="h" for="ch" forName="childText" refType="primFontSz" refFor="ch" refForName="parentText" fact="0.460000"/>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0000"/>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type="roundRect" r:blip="">
          <dgm:adjLst/>
        </dgm:shape>
        <dgm:presOf axis="self"/>
        <dgm:constrLst>
          <dgm:constr type="tMarg" refType="primFontSz" fact="0.300000"/>
          <dgm:constr type="bMarg" refType="primFontSz" fact="0.300000"/>
          <dgm:constr type="lMarg" refType="primFontSz" fact="0.300000"/>
          <dgm:constr type="rMarg" refType="primFontSz" fact="0.300000"/>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type="rect" r:blip="">
              <dgm:adjLst/>
            </dgm:shape>
            <dgm:presOf axis="des" ptType="node"/>
            <dgm:constrLst>
              <dgm:constr type="tMarg" refType="primFontSz" fact="0.100000"/>
              <dgm:constr type="bMarg" refType="primFontSz" fact="0.100000"/>
              <dgm:constr type="lMarg" refType="w" fact="0.090000"/>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xmlns:r="http://schemas.openxmlformats.org/officeDocument/2006/relationships"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val="norm"/>
      <dgm:resizeHandles val="exact"/>
    </dgm:varLst>
    <dgm:choose name="Name1">
      <dgm:if name="Name2" func="var" arg="dir" op="equ" val="norm">
        <dgm:alg type="snake">
          <dgm:param type="off" val="ctr"/>
        </dgm:alg>
      </dgm:if>
      <dgm:else name="Name3">
        <dgm:alg type="snake">
          <dgm:param type="off" val="ctr"/>
          <dgm:param type="grDir" val="tR"/>
        </dgm:alg>
      </dgm:else>
    </dgm:choose>
    <dgm:shape r:blip="">
      <dgm:adjLst/>
    </dgm:shape>
    <dgm:constrLst>
      <dgm:constr type="primFontSz" for="des" ptType="node" op="equ" val="65"/>
      <dgm:constr type="w" for="ch" forName="composite" refType="w"/>
      <dgm:constr type="h" for="ch" forName="composite" refType="h"/>
      <dgm:constr type="sp" refType="h" refFor="ch" refForName="composite" op="equ" fact="0.100000"/>
      <dgm:constr type="h" for="ch" forName="sibTrans" refType="h" refFor="ch" refForName="composite" op="equ" fact="0.100000"/>
      <dgm:constr type="w" for="ch" forName="sibTrans" refType="h" refFor="ch" refForName="sibTrans" op="equ"/>
    </dgm:constrLst>
    <dgm:forEach name="nodesForEach" axis="ch" ptType="node">
      <dgm:layoutNode name="composite">
        <dgm:alg type="composite">
          <dgm:param type="ar" val="3"/>
        </dgm:alg>
        <dgm:shape r:blip="">
          <dgm:adjLst/>
        </dgm:shape>
        <dgm:choose name="Name4">
          <dgm:if name="Name5" func="var" arg="dir" op="equ" val="norm">
            <dgm:constrLst>
              <dgm:constr type="l" for="ch" forName="rect1" refType="w" fact="0.040000"/>
              <dgm:constr type="t" for="ch" forName="rect1" refType="h" fact="0.130000"/>
              <dgm:constr type="w" for="ch" forName="rect1" refType="w" fact="0.960000"/>
              <dgm:constr type="h" for="ch" forName="rect1" refType="h" fact="0.900000"/>
              <dgm:constr type="l" for="ch" forName="rect2" refType="w" fact="0.000000"/>
              <dgm:constr type="t" for="ch" forName="rect2" refType="h" fact="0.000000"/>
              <dgm:constr type="w" for="ch" forName="rect2" refType="w" fact="0.210000"/>
              <dgm:constr type="h" for="ch" forName="rect2" refType="w" fact="0.315000"/>
            </dgm:constrLst>
          </dgm:if>
          <dgm:else name="Name6">
            <dgm:constrLst>
              <dgm:constr type="l" for="ch" forName="rect1" refType="w" fact="0.000000"/>
              <dgm:constr type="t" for="ch" forName="rect1" refType="h" fact="0.130000"/>
              <dgm:constr type="w" for="ch" forName="rect1" refType="w" fact="0.960000"/>
              <dgm:constr type="h" for="ch" forName="rect1" refType="h" fact="0.900000"/>
              <dgm:constr type="l" for="ch" forName="rect2" refType="w" fact="0.790000"/>
              <dgm:constr type="t" for="ch" forName="rect2" refType="h" fact="0.000000"/>
              <dgm:constr type="w" for="ch" forName="rect2" refType="w" fact="0.210000"/>
              <dgm:constr type="h" for="ch" forName="rect2" refType="w" fact="0.315000"/>
            </dgm:constrLst>
          </dgm:else>
        </dgm:choose>
        <dgm:layoutNode name="rect1" styleLbl="trAlignAcc1">
          <dgm:varLst>
            <dgm:bulletEnabled val="1"/>
          </dgm:varLst>
          <dgm:alg type="tx">
            <dgm:param type="parTxLTRAlign" val="l"/>
          </dgm:alg>
          <dgm:shape type="rect" r:blip="">
            <dgm:adjLst/>
          </dgm:shape>
          <dgm:presOf axis="desOrSelf" ptType="node"/>
          <dgm:choose name="Name7">
            <dgm:if name="Name8" func="var" arg="dir" op="equ" val="norm">
              <dgm:constrLst>
                <dgm:constr type="lMarg" refType="w" fact="0.600000"/>
                <dgm:constr type="rMarg" refType="primFontSz" fact="0.300000"/>
                <dgm:constr type="tMarg" refType="primFontSz" fact="0.300000"/>
                <dgm:constr type="bMarg" refType="primFontSz" fact="0.300000"/>
              </dgm:constrLst>
            </dgm:if>
            <dgm:else name="Name9">
              <dgm:constrLst>
                <dgm:constr type="lMarg" refType="primFontSz" fact="0.300000"/>
                <dgm:constr type="rMarg" refType="w" fact="0.600000"/>
                <dgm:constr type="tMarg" refType="primFontSz" fact="0.300000"/>
                <dgm:constr type="bMarg" refType="primFontSz" fact="0.300000"/>
              </dgm:constrLst>
            </dgm:else>
          </dgm:choose>
          <dgm:ruleLst>
            <dgm:rule type="primFontSz" val="5" fact="NaN" max="NaN"/>
          </dgm:ruleLst>
        </dgm:layoutNode>
        <dgm:layoutNode name="rect2" styleLbl="fgImgPlace1">
          <dgm:alg type="sp"/>
          <dgm:shape type="rect" r:blip="" blipPhldr="1">
            <dgm:adjLst/>
          </dgm:shape>
          <dgm:presOf/>
        </dgm:layoutNode>
      </dgm:layoutNode>
      <dgm:forEach name="sibTransForEach" axis="followSib" ptType="sibTrans" cnt="1">
        <dgm:layoutNode name="sibTrans">
          <dgm:alg type="sp"/>
          <dgm:shape r:blip="">
            <dgm:adjLst/>
          </dgm:shape>
        </dgm:layoutNode>
      </dgm:forEach>
    </dgm:forEach>
  </dgm:layoutNode>
</dgm:layoutDef>
</file>

<file path=ppt/diagrams/layout12.xml><?xml version="1.0" encoding="utf-8"?>
<dgm:layoutDef xmlns:dgm="http://schemas.openxmlformats.org/drawingml/2006/diagram" xmlns:a="http://schemas.openxmlformats.org/drawingml/2006/main" xmlns:r="http://schemas.openxmlformats.org/officeDocument/2006/relationships"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r:blip="">
      <dgm:adjLst/>
    </dgm:shape>
    <dgm:presOf/>
    <dgm:constrLst>
      <dgm:constr type="w" for="ch" forName="parentText" refType="w"/>
      <dgm:constr type="h" for="ch" forName="parentText" refType="primFontSz" refFor="ch" refForName="parentText" fact="0.520000"/>
      <dgm:constr type="w" for="ch" forName="childText" refType="w"/>
      <dgm:constr type="h" for="ch" forName="childText" refType="primFontSz" refFor="ch" refForName="parentText" fact="0.460000"/>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0000"/>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type="roundRect" r:blip="">
          <dgm:adjLst/>
        </dgm:shape>
        <dgm:presOf axis="self"/>
        <dgm:constrLst>
          <dgm:constr type="tMarg" refType="primFontSz" fact="0.300000"/>
          <dgm:constr type="bMarg" refType="primFontSz" fact="0.300000"/>
          <dgm:constr type="lMarg" refType="primFontSz" fact="0.300000"/>
          <dgm:constr type="rMarg" refType="primFontSz" fact="0.300000"/>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type="rect" r:blip="">
              <dgm:adjLst/>
            </dgm:shape>
            <dgm:presOf axis="des" ptType="node"/>
            <dgm:constrLst>
              <dgm:constr type="tMarg" refType="primFontSz" fact="0.100000"/>
              <dgm:constr type="bMarg" refType="primFontSz" fact="0.100000"/>
              <dgm:constr type="lMarg" refType="w" fact="0.090000"/>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xmlns:r="http://schemas.openxmlformats.org/officeDocument/2006/relationships"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val="norm"/>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r:blip="">
      <dgm:adjLst/>
    </dgm:shape>
    <dgm:presOf/>
    <dgm:constrLst>
      <dgm:constr type="w" for="ch" forName="node" refType="w"/>
      <dgm:constr type="h" for="ch" forName="node" refType="w" refFor="ch" refForName="node" fact="0.600000"/>
      <dgm:constr type="w" for="ch" forName="sibTrans" refType="w" refFor="ch" refForName="node" fact="0.100000"/>
      <dgm:constr type="sp" refType="w" refFor="ch" refForName="sibTrans"/>
      <dgm:constr type="primFontSz" for="ch" forName="node" op="equ" val="65"/>
    </dgm:constrLst>
    <dgm:ruleLst/>
    <dgm:forEach name="Name3" axis="ch" ptType="node">
      <dgm:layoutNode name="node">
        <dgm:varLst>
          <dgm:bulletEnabled val="1"/>
        </dgm:varLst>
        <dgm:alg type="tx"/>
        <dgm:shape type="rect" r:blip="">
          <dgm:adjLst/>
        </dgm:shape>
        <dgm:presOf axis="desOrSelf" ptType="node"/>
        <dgm:constrLst>
          <dgm:constr type="lMarg" refType="primFontSz" fact="0.300000"/>
          <dgm:constr type="rMarg" refType="primFontSz" fact="0.300000"/>
          <dgm:constr type="tMarg" refType="primFontSz" fact="0.300000"/>
          <dgm:constr type="bMarg" refType="primFontSz" fact="0.300000"/>
        </dgm:constrLst>
        <dgm:ruleLst>
          <dgm:rule type="primFontSz" val="5" fact="NaN" max="NaN"/>
        </dgm:ruleLst>
      </dgm:layoutNode>
      <dgm:forEach name="Name4" axis="followSib" ptType="sibTrans" cnt="1">
        <dgm:layoutNode name="sibTrans">
          <dgm:alg type="sp"/>
          <dgm:shape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xmlns:r="http://schemas.openxmlformats.org/officeDocument/2006/relationships"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r:blip="">
      <dgm:adjLst/>
    </dgm:shape>
    <dgm:presOf/>
    <dgm:constrLst>
      <dgm:constr type="w" for="ch" forName="parentText" refType="w"/>
      <dgm:constr type="h" for="ch" forName="parentText" refType="primFontSz" refFor="ch" refForName="parentText" fact="0.520000"/>
      <dgm:constr type="w" for="ch" forName="childText" refType="w"/>
      <dgm:constr type="h" for="ch" forName="childText" refType="primFontSz" refFor="ch" refForName="parentText" fact="0.460000"/>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0000"/>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type="roundRect" r:blip="">
          <dgm:adjLst/>
        </dgm:shape>
        <dgm:presOf axis="self"/>
        <dgm:constrLst>
          <dgm:constr type="tMarg" refType="primFontSz" fact="0.300000"/>
          <dgm:constr type="bMarg" refType="primFontSz" fact="0.300000"/>
          <dgm:constr type="lMarg" refType="primFontSz" fact="0.300000"/>
          <dgm:constr type="rMarg" refType="primFontSz" fact="0.300000"/>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type="rect" r:blip="">
              <dgm:adjLst/>
            </dgm:shape>
            <dgm:presOf axis="des" ptType="node"/>
            <dgm:constrLst>
              <dgm:constr type="tMarg" refType="primFontSz" fact="0.100000"/>
              <dgm:constr type="bMarg" refType="primFontSz" fact="0.100000"/>
              <dgm:constr type="lMarg" refType="w" fact="0.090000"/>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xmlns:r="http://schemas.openxmlformats.org/officeDocument/2006/relationships"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val="norm"/>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r:blip="">
      <dgm:adjLst/>
    </dgm:shape>
    <dgm:presOf/>
    <dgm:constrLst>
      <dgm:constr type="w" for="ch" forName="node" refType="w"/>
      <dgm:constr type="h" for="ch" forName="node" refType="w" refFor="ch" refForName="node" fact="0.600000"/>
      <dgm:constr type="w" for="ch" forName="sibTrans" refType="w" refFor="ch" refForName="node" fact="0.100000"/>
      <dgm:constr type="sp" refType="w" refFor="ch" refForName="sibTrans"/>
      <dgm:constr type="primFontSz" for="ch" forName="node" op="equ" val="65"/>
    </dgm:constrLst>
    <dgm:ruleLst/>
    <dgm:forEach name="Name3" axis="ch" ptType="node">
      <dgm:layoutNode name="node">
        <dgm:varLst>
          <dgm:bulletEnabled val="1"/>
        </dgm:varLst>
        <dgm:alg type="tx"/>
        <dgm:shape type="rect" r:blip="">
          <dgm:adjLst/>
        </dgm:shape>
        <dgm:presOf axis="desOrSelf" ptType="node"/>
        <dgm:constrLst>
          <dgm:constr type="lMarg" refType="primFontSz" fact="0.300000"/>
          <dgm:constr type="rMarg" refType="primFontSz" fact="0.300000"/>
          <dgm:constr type="tMarg" refType="primFontSz" fact="0.300000"/>
          <dgm:constr type="bMarg" refType="primFontSz" fact="0.300000"/>
        </dgm:constrLst>
        <dgm:ruleLst>
          <dgm:rule type="primFontSz" val="5" fact="NaN" max="NaN"/>
        </dgm:ruleLst>
      </dgm:layoutNode>
      <dgm:forEach name="Name4" axis="followSib" ptType="sibTrans" cnt="1">
        <dgm:layoutNode name="sibTrans">
          <dgm:alg type="sp"/>
          <dgm:shape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xmlns:r="http://schemas.openxmlformats.org/officeDocument/2006/relationships"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chPref val="1"/>
      <dgm:dir val="norm"/>
      <dgm:animOne val="branch"/>
      <dgm:animLvl val="lvl"/>
      <dgm:resizeHandles val="exact"/>
    </dgm:varLst>
    <dgm:choose name="Name0">
      <dgm:if name="Name1" func="var" arg="dir" op="equ" val="norm">
        <dgm:alg type="hierChild">
          <dgm:param type="linDir" val="fromL"/>
        </dgm:alg>
      </dgm:if>
      <dgm:else name="Name2">
        <dgm:alg type="hierChild">
          <dgm:param type="linDir" val="fromR"/>
        </dgm:alg>
      </dgm:else>
    </dgm:choose>
    <dgm:shape r:blip="">
      <dgm:adjLst/>
    </dgm:shape>
    <dgm:presOf/>
    <dgm:constrLst>
      <dgm:constr type="w" for="des" forName="rootComposite1" refType="w" fact="10.000000"/>
      <dgm:constr type="h" for="des" forName="rootComposite1" refType="w" refFor="des" refForName="rootComposite1" fact="0.500000"/>
      <dgm:constr type="w" for="des" forName="rootComposite" refType="w" fact="10.000000"/>
      <dgm:constr type="h" for="des" forName="rootComposite" refType="w" refFor="des" refForName="rootComposite1" fact="0.500000"/>
      <dgm:constr type="w" for="des" forName="rootComposite3" refType="w" fact="10.000000"/>
      <dgm:constr type="h" for="des" forName="rootComposite3" refType="w" refFor="des" refForName="rootComposite1" fact="0.500000"/>
      <dgm:constr type="primFontSz" for="des" ptType="node" op="equ"/>
      <dgm:constr type="sp" for="des" op="equ"/>
      <dgm:constr type="sp" for="des" forName="hierRoot1" refType="w" refFor="des" refForName="rootComposite1" fact="0.210000"/>
      <dgm:constr type="sp" for="des" forName="hierRoot2" refType="sp" refFor="des" refForName="hierRoot1"/>
      <dgm:constr type="sp" for="des" forName="hierRoot3" refType="sp" refFor="des" refForName="hierRoot1"/>
      <dgm:constr type="sibSp" refType="w" refFor="des" refForName="rootComposite1" fact="0.210000"/>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0000"/>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000000000000002"/>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000000000000002"/>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000000000000002"/>
              </dgm:constrLst>
            </dgm:if>
            <dgm:else name="Name15">
              <dgm:alg type="hierRoot"/>
              <dgm:constrLst>
                <dgm:constr type="alignOff"/>
                <dgm:constr type="bendDist" for="des" ptType="parTrans" refType="sp" fact="0.500000"/>
              </dgm:constrLst>
            </dgm:else>
          </dgm:choose>
          <dgm:shape r:blip="">
            <dgm:adjLst/>
          </dgm:shape>
          <dgm:presOf/>
          <dgm:ruleLst/>
          <dgm:layoutNode name="rootComposite1">
            <dgm:alg type="composite"/>
            <dgm:shape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00000"/>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00000"/>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00000"/>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00000"/>
                  <dgm:constr type="h" for="ch" forName="rootConnector1" refType="h" refFor="ch" refForName="rootText1"/>
                </dgm:constrLst>
              </dgm:else>
            </dgm:choose>
            <dgm:ruleLst/>
            <dgm:layoutNode name="rootText1" styleLbl="node0">
              <dgm:varLst>
                <dgm:chPref val="3"/>
              </dgm:varLst>
              <dgm:alg type="tx"/>
              <dgm:shape type="rect" r:blip="">
                <dgm:adjLst/>
              </dgm:shape>
              <dgm:presOf axis="self" ptType="node" cnt="1"/>
              <dgm:constrLst>
                <dgm:constr type="primFontSz" val="65"/>
                <dgm:constr type="lMarg" refType="primFontSz" fact="0.050000"/>
                <dgm:constr type="rMarg" refType="primFontSz" fact="0.050000"/>
                <dgm:constr type="tMarg" refType="primFontSz" fact="0.050000"/>
                <dgm:constr type="bMarg" refType="primFontSz" fact="0.050000"/>
              </dgm:constrLst>
              <dgm:ruleLst>
                <dgm:rule type="primFontSz" val="5" fact="NaN" max="NaN"/>
              </dgm:ruleLst>
            </dgm:layoutNode>
            <dgm:layoutNode name="rootConnector1" moveWith="rootText1">
              <dgm:alg type="sp"/>
              <dgm:shape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r:blip="">
                          <dgm:adjLst/>
                        </dgm:shape>
                        <dgm:presOf/>
                        <dgm:constrLst>
                          <dgm:constr type="alignOff" val="0.65000000000000002"/>
                        </dgm:constrLst>
                      </dgm:if>
                      <dgm:else name="Name64">
                        <dgm:alg type="hierRoot">
                          <dgm:param type="hierAlign" val="tR"/>
                        </dgm:alg>
                        <dgm:shape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r:blip="">
                          <dgm:adjLst/>
                        </dgm:shape>
                        <dgm:presOf/>
                        <dgm:constrLst>
                          <dgm:constr type="alignOff" val="0.65000000000000002"/>
                        </dgm:constrLst>
                      </dgm:if>
                      <dgm:else name="Name68">
                        <dgm:alg type="hierRoot">
                          <dgm:param type="hierAlign" val="tL"/>
                        </dgm:alg>
                        <dgm:shape r:blip="">
                          <dgm:adjLst/>
                        </dgm:shape>
                        <dgm:presOf/>
                        <dgm:constrLst>
                          <dgm:constr type="alignOff" val="0.25"/>
                        </dgm:constrLst>
                      </dgm:else>
                    </dgm:choose>
                  </dgm:if>
                  <dgm:if name="Name69" func="var" arg="hierBranch" op="equ" val="std">
                    <dgm:alg type="hierRoot"/>
                    <dgm:shape r:blip="">
                      <dgm:adjLst/>
                    </dgm:shape>
                    <dgm:presOf/>
                    <dgm:constrLst>
                      <dgm:constr type="alignOff"/>
                      <dgm:constr type="bendDist" for="des" ptType="parTrans" refType="sp" fact="0.500000"/>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r:blip="">
                              <dgm:adjLst/>
                            </dgm:shape>
                            <dgm:presOf/>
                            <dgm:constrLst>
                              <dgm:constr type="alignOff" val="0.65000000000000002"/>
                            </dgm:constrLst>
                          </dgm:if>
                          <dgm:else name="Name75">
                            <dgm:alg type="hierRoot">
                              <dgm:param type="hierAlign" val="tL"/>
                            </dgm:alg>
                            <dgm:shape r:blip="">
                              <dgm:adjLst/>
                            </dgm:shape>
                            <dgm:presOf/>
                            <dgm:constrLst>
                              <dgm:constr type="alignOff" val="0.25"/>
                            </dgm:constrLst>
                          </dgm:else>
                        </dgm:choose>
                      </dgm:if>
                      <dgm:else name="Name76">
                        <dgm:alg type="hierRoot"/>
                        <dgm:shape r:blip="">
                          <dgm:adjLst/>
                        </dgm:shape>
                        <dgm:presOf/>
                        <dgm:constrLst>
                          <dgm:constr type="alignOff"/>
                          <dgm:constr type="bendDist" for="des" ptType="parTrans" refType="sp" fact="0.500000"/>
                        </dgm:constrLst>
                      </dgm:else>
                    </dgm:choose>
                  </dgm:if>
                  <dgm:else name="Name77">
                    <dgm:alg type="hierRoot"/>
                    <dgm:shape r:blip="">
                      <dgm:adjLst/>
                    </dgm:shape>
                    <dgm:presOf/>
                    <dgm:constrLst>
                      <dgm:constr type="alignOff" val="0.65000000000000002"/>
                    </dgm:constrLst>
                  </dgm:else>
                </dgm:choose>
                <dgm:ruleLst/>
                <dgm:layoutNode name="rootComposite">
                  <dgm:alg type="composite"/>
                  <dgm:shape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00000"/>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00000"/>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00000"/>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00000"/>
                        <dgm:constr type="h" for="ch" forName="rootConnector" refType="h" refFor="ch" refForName="rootText"/>
                      </dgm:constrLst>
                    </dgm:else>
                  </dgm:choose>
                  <dgm:ruleLst/>
                  <dgm:layoutNode name="rootText">
                    <dgm:varLst>
                      <dgm:chPref val="3"/>
                    </dgm:varLst>
                    <dgm:alg type="tx"/>
                    <dgm:shape type="rect" r:blip="">
                      <dgm:adjLst/>
                    </dgm:shape>
                    <dgm:presOf axis="self" ptType="node" cnt="1"/>
                    <dgm:constrLst>
                      <dgm:constr type="primFontSz" val="65"/>
                      <dgm:constr type="lMarg" refType="primFontSz" fact="0.050000"/>
                      <dgm:constr type="rMarg" refType="primFontSz" fact="0.050000"/>
                      <dgm:constr type="tMarg" refType="primFontSz" fact="0.050000"/>
                      <dgm:constr type="bMarg" refType="primFontSz" fact="0.050000"/>
                    </dgm:constrLst>
                    <dgm:ruleLst>
                      <dgm:rule type="primFontSz" val="5" fact="NaN" max="NaN"/>
                    </dgm:ruleLst>
                  </dgm:layoutNode>
                  <dgm:layoutNode name="rootConnector" moveWith="rootText">
                    <dgm:alg type="sp"/>
                    <dgm:shape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r:blip="">
                      <dgm:adjLst/>
                    </dgm:shape>
                    <dgm:presOf/>
                    <dgm:constrLst>
                      <dgm:constr type="alignOff" val="0.65000000000000002"/>
                    </dgm:constrLst>
                  </dgm:if>
                  <dgm:if name="Name114" func="var" arg="hierBranch" op="equ" val="r">
                    <dgm:alg type="hierRoot">
                      <dgm:param type="hierAlign" val="tL"/>
                    </dgm:alg>
                    <dgm:shape r:blip="">
                      <dgm:adjLst/>
                    </dgm:shape>
                    <dgm:presOf/>
                    <dgm:constrLst>
                      <dgm:constr type="alignOff" val="0.65000000000000002"/>
                    </dgm:constrLst>
                  </dgm:if>
                  <dgm:if name="Name115" func="var" arg="hierBranch" op="equ" val="hang">
                    <dgm:alg type="hierRoot"/>
                    <dgm:shape r:blip="">
                      <dgm:adjLst/>
                    </dgm:shape>
                    <dgm:presOf/>
                    <dgm:constrLst>
                      <dgm:constr type="alignOff" val="0.65000000000000002"/>
                    </dgm:constrLst>
                  </dgm:if>
                  <dgm:if name="Name116" func="var" arg="hierBranch" op="equ" val="std">
                    <dgm:alg type="hierRoot"/>
                    <dgm:shape r:blip="">
                      <dgm:adjLst/>
                    </dgm:shape>
                    <dgm:presOf/>
                    <dgm:constrLst>
                      <dgm:constr type="alignOff"/>
                      <dgm:constr type="bendDist" for="des" ptType="parTrans" refType="sp" fact="0.500000"/>
                    </dgm:constrLst>
                  </dgm:if>
                  <dgm:if name="Name117" func="var" arg="hierBranch" op="equ" val="init">
                    <dgm:choose name="Name118">
                      <dgm:if name="Name119" axis="des" func="maxDepth" op="lte" val="1">
                        <dgm:alg type="hierRoot">
                          <dgm:param type="hierAlign" val="tL"/>
                        </dgm:alg>
                        <dgm:shape r:blip="">
                          <dgm:adjLst/>
                        </dgm:shape>
                        <dgm:presOf/>
                        <dgm:constrLst>
                          <dgm:constr type="alignOff" val="0.65000000000000002"/>
                        </dgm:constrLst>
                      </dgm:if>
                      <dgm:else name="Name120">
                        <dgm:alg type="hierRoot"/>
                        <dgm:shape r:blip="">
                          <dgm:adjLst/>
                        </dgm:shape>
                        <dgm:presOf/>
                        <dgm:constrLst>
                          <dgm:constr type="alignOff"/>
                          <dgm:constr type="bendDist" for="des" ptType="parTrans" refType="sp" fact="0.500000"/>
                        </dgm:constrLst>
                      </dgm:else>
                    </dgm:choose>
                  </dgm:if>
                  <dgm:else name="Name121"/>
                </dgm:choose>
                <dgm:ruleLst/>
                <dgm:layoutNode name="rootComposite3">
                  <dgm:alg type="composite"/>
                  <dgm:shape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00000"/>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00000"/>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00000"/>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00000"/>
                        <dgm:constr type="h" for="ch" forName="rootConnector3" refType="h" refFor="ch" refForName="rootText3"/>
                      </dgm:constrLst>
                    </dgm:else>
                  </dgm:choose>
                  <dgm:ruleLst/>
                  <dgm:layoutNode name="rootText3">
                    <dgm:varLst>
                      <dgm:chPref val="3"/>
                    </dgm:varLst>
                    <dgm:alg type="tx"/>
                    <dgm:shape type="rect" r:blip="">
                      <dgm:adjLst/>
                    </dgm:shape>
                    <dgm:presOf axis="self" ptType="node" cnt="1"/>
                    <dgm:constrLst>
                      <dgm:constr type="primFontSz" val="65"/>
                      <dgm:constr type="lMarg" refType="primFontSz" fact="0.050000"/>
                      <dgm:constr type="rMarg" refType="primFontSz" fact="0.050000"/>
                      <dgm:constr type="tMarg" refType="primFontSz" fact="0.050000"/>
                      <dgm:constr type="bMarg" refType="primFontSz" fact="0.050000"/>
                    </dgm:constrLst>
                    <dgm:ruleLst>
                      <dgm:rule type="primFontSz" val="5" fact="NaN" max="NaN"/>
                    </dgm:ruleLst>
                  </dgm:layoutNode>
                  <dgm:layoutNode name="rootConnector3" moveWith="rootText1">
                    <dgm:alg type="sp"/>
                    <dgm:shape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xmlns:r="http://schemas.openxmlformats.org/officeDocument/2006/relationships"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r:blip="">
      <dgm:adjLst/>
    </dgm:shape>
    <dgm:presOf/>
    <dgm:constrLst>
      <dgm:constr type="w" for="ch" forName="parentText" refType="w"/>
      <dgm:constr type="h" for="ch" forName="parentText" refType="primFontSz" refFor="ch" refForName="parentText" fact="0.520000"/>
      <dgm:constr type="w" for="ch" forName="childText" refType="w"/>
      <dgm:constr type="h" for="ch" forName="childText" refType="primFontSz" refFor="ch" refForName="parentText" fact="0.460000"/>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0000"/>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type="roundRect" r:blip="">
          <dgm:adjLst/>
        </dgm:shape>
        <dgm:presOf axis="self"/>
        <dgm:constrLst>
          <dgm:constr type="tMarg" refType="primFontSz" fact="0.300000"/>
          <dgm:constr type="bMarg" refType="primFontSz" fact="0.300000"/>
          <dgm:constr type="lMarg" refType="primFontSz" fact="0.300000"/>
          <dgm:constr type="rMarg" refType="primFontSz" fact="0.300000"/>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type="rect" r:blip="">
              <dgm:adjLst/>
            </dgm:shape>
            <dgm:presOf axis="des" ptType="node"/>
            <dgm:constrLst>
              <dgm:constr type="tMarg" refType="primFontSz" fact="0.100000"/>
              <dgm:constr type="bMarg" refType="primFontSz" fact="0.100000"/>
              <dgm:constr type="lMarg" refType="w" fact="0.090000"/>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xmlns:r="http://schemas.openxmlformats.org/officeDocument/2006/relationships"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chPref val="1"/>
      <dgm:dir val="norm"/>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r:blip="">
      <dgm:adjLst/>
    </dgm:shape>
    <dgm:presOf/>
    <dgm:constrLst>
      <dgm:constr type="w" for="des" forName="rootComposite1" refType="w" fact="10.000000"/>
      <dgm:constr type="h" for="des" forName="rootComposite1" refType="w" refFor="des" refForName="rootComposite1" fact="0.305000"/>
      <dgm:constr type="w" for="des" forName="rootComposite" refType="w" fact="10.000000"/>
      <dgm:constr type="h" for="des" forName="rootComposite" refType="w" refFor="des" refForName="rootComposite1" fact="0.305000"/>
      <dgm:constr type="w" for="des" forName="rootComposite3" refType="w" fact="10.000000"/>
      <dgm:constr type="h" for="des" forName="rootComposite3" refType="w" refFor="des" refForName="rootComposite1" fact="0.305000"/>
      <dgm:constr type="primFontSz" for="des" ptType="node" op="equ"/>
      <dgm:constr type="sp" for="des" op="equ"/>
      <dgm:constr type="sp" for="des" forName="hierRoot1" refType="w" refFor="des" refForName="rootComposite1" fact="0.200000"/>
      <dgm:constr type="sp" for="des" forName="hierRoot2" refType="sp" refFor="des" refForName="hierRoot1"/>
      <dgm:constr type="sp" for="des" forName="hierRoot3" refType="sp" refFor="des" refForName="hierRoot1"/>
      <dgm:constr type="sibSp" refType="w" refFor="des" refForName="rootComposite1" fact="0.125000"/>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000"/>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000000000000002"/>
                  </dgm:constrLst>
                </dgm:if>
                <dgm:else name="Name17">
                  <dgm:alg type="hierRoot">
                    <dgm:param type="hierAlign" val="rCtrCh"/>
                  </dgm:alg>
                  <dgm:constrLst>
                    <dgm:constr type="alignOff" val="0.65000000000000002"/>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00000"/>
                  </dgm:constrLst>
                </dgm:if>
                <dgm:else name="Name21">
                  <dgm:alg type="hierRoot">
                    <dgm:param type="hierAlign" val="rCtrCh"/>
                  </dgm:alg>
                  <dgm:constrLst>
                    <dgm:constr type="alignOff"/>
                    <dgm:constr type="bendDist" for="des" ptType="parTrans" refType="sp" fact="0.500000"/>
                  </dgm:constrLst>
                </dgm:else>
              </dgm:choose>
            </dgm:else>
          </dgm:choose>
          <dgm:shape r:blip="">
            <dgm:adjLst/>
          </dgm:shape>
          <dgm:presOf/>
          <dgm:ruleLst/>
          <dgm:layoutNode name="rootComposite1">
            <dgm:alg type="composite"/>
            <dgm:shape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00000"/>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00000"/>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00000"/>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00000"/>
                  <dgm:constr type="h" for="ch" forName="rootConnector1" refType="h" refFor="ch" refForName="rootText1"/>
                </dgm:constrLst>
              </dgm:else>
            </dgm:choose>
            <dgm:ruleLst/>
            <dgm:layoutNode name="rootText1" styleLbl="node0">
              <dgm:varLst>
                <dgm:chPref val="3"/>
              </dgm:varLst>
              <dgm:alg type="tx"/>
              <dgm:shape type="rect" r:blip="">
                <dgm:adjLst/>
              </dgm:shape>
              <dgm:presOf axis="self" ptType="node" cnt="1"/>
              <dgm:constrLst>
                <dgm:constr type="primFontSz" val="65"/>
                <dgm:constr type="lMarg" refType="primFontSz" fact="0.050000"/>
                <dgm:constr type="rMarg" refType="primFontSz" fact="0.050000"/>
                <dgm:constr type="tMarg" refType="primFontSz" fact="0.050000"/>
                <dgm:constr type="bMarg" refType="primFontSz" fact="0.050000"/>
              </dgm:constrLst>
              <dgm:ruleLst>
                <dgm:rule type="primFontSz" val="5" fact="NaN" max="NaN"/>
              </dgm:ruleLst>
            </dgm:layoutNode>
            <dgm:layoutNode name="rootConnector1" moveWith="rootText1">
              <dgm:alg type="sp"/>
              <dgm:shape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000000000000002"/>
                        </dgm:constrLst>
                      </dgm:if>
                      <dgm:else name="Name79">
                        <dgm:alg type="hierRoot">
                          <dgm:param type="hierAlign" val="rCtrCh"/>
                        </dgm:alg>
                        <dgm:constrLst>
                          <dgm:constr type="alignOff" val="0.65000000000000002"/>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00000"/>
                        </dgm:constrLst>
                      </dgm:if>
                      <dgm:else name="Name83">
                        <dgm:alg type="hierRoot">
                          <dgm:param type="hierAlign" val="rCtrCh"/>
                        </dgm:alg>
                        <dgm:constrLst>
                          <dgm:constr type="alignOff"/>
                          <dgm:constr type="bendDist" for="des" ptType="parTrans" refType="sp" fact="0.500000"/>
                        </dgm:constrLst>
                      </dgm:else>
                    </dgm:choose>
                  </dgm:else>
                </dgm:choose>
                <dgm:shape r:blip="">
                  <dgm:adjLst/>
                </dgm:shape>
                <dgm:presOf/>
                <dgm:ruleLst/>
                <dgm:layoutNode name="rootComposite">
                  <dgm:alg type="composite"/>
                  <dgm:shape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00000"/>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00000"/>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00000"/>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00000"/>
                        <dgm:constr type="h" for="ch" forName="rootConnector" refType="h" refFor="ch" refForName="rootText"/>
                      </dgm:constrLst>
                    </dgm:else>
                  </dgm:choose>
                  <dgm:ruleLst/>
                  <dgm:layoutNode name="rootText">
                    <dgm:varLst>
                      <dgm:chPref val="3"/>
                    </dgm:varLst>
                    <dgm:alg type="tx"/>
                    <dgm:shape type="rect" r:blip="">
                      <dgm:adjLst/>
                    </dgm:shape>
                    <dgm:presOf axis="self" ptType="node" cnt="1"/>
                    <dgm:constrLst>
                      <dgm:constr type="primFontSz" val="65"/>
                      <dgm:constr type="lMarg" refType="primFontSz" fact="0.050000"/>
                      <dgm:constr type="rMarg" refType="primFontSz" fact="0.050000"/>
                      <dgm:constr type="tMarg" refType="primFontSz" fact="0.050000"/>
                      <dgm:constr type="bMarg" refType="primFontSz" fact="0.050000"/>
                    </dgm:constrLst>
                    <dgm:ruleLst>
                      <dgm:rule type="primFontSz" val="5" fact="NaN" max="NaN"/>
                    </dgm:ruleLst>
                  </dgm:layoutNode>
                  <dgm:layoutNode name="rootConnector" moveWith="rootText">
                    <dgm:alg type="sp"/>
                    <dgm:shape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000000000000002"/>
                        </dgm:constrLst>
                      </dgm:if>
                      <dgm:else name="Name131">
                        <dgm:alg type="hierRoot">
                          <dgm:param type="hierAlign" val="rCtrCh"/>
                        </dgm:alg>
                        <dgm:constrLst>
                          <dgm:constr type="alignOff" val="0.65000000000000002"/>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00000"/>
                        </dgm:constrLst>
                      </dgm:if>
                      <dgm:else name="Name135">
                        <dgm:alg type="hierRoot">
                          <dgm:param type="hierAlign" val="rCtrCh"/>
                        </dgm:alg>
                        <dgm:constrLst>
                          <dgm:constr type="alignOff"/>
                          <dgm:constr type="bendDist" for="des" ptType="parTrans" refType="sp" fact="0.500000"/>
                        </dgm:constrLst>
                      </dgm:else>
                    </dgm:choose>
                  </dgm:else>
                </dgm:choose>
                <dgm:shape r:blip="">
                  <dgm:adjLst/>
                </dgm:shape>
                <dgm:presOf/>
                <dgm:ruleLst/>
                <dgm:layoutNode name="rootComposite3">
                  <dgm:alg type="composite"/>
                  <dgm:shape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00000"/>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00000"/>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00000"/>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00000"/>
                        <dgm:constr type="h" for="ch" forName="rootConnector3" refType="h" refFor="ch" refForName="rootText3"/>
                      </dgm:constrLst>
                    </dgm:else>
                  </dgm:choose>
                  <dgm:ruleLst/>
                  <dgm:layoutNode name="rootText3">
                    <dgm:varLst>
                      <dgm:chPref val="3"/>
                    </dgm:varLst>
                    <dgm:alg type="tx"/>
                    <dgm:shape type="rect" r:blip="">
                      <dgm:adjLst/>
                    </dgm:shape>
                    <dgm:presOf axis="self" ptType="node" cnt="1"/>
                    <dgm:constrLst>
                      <dgm:constr type="primFontSz" val="65"/>
                      <dgm:constr type="lMarg" refType="primFontSz" fact="0.050000"/>
                      <dgm:constr type="rMarg" refType="primFontSz" fact="0.050000"/>
                      <dgm:constr type="tMarg" refType="primFontSz" fact="0.050000"/>
                      <dgm:constr type="bMarg" refType="primFontSz" fact="0.050000"/>
                    </dgm:constrLst>
                    <dgm:ruleLst>
                      <dgm:rule type="primFontSz" val="5" fact="NaN" max="NaN"/>
                    </dgm:ruleLst>
                  </dgm:layoutNode>
                  <dgm:layoutNode name="rootConnector3" moveWith="rootText1">
                    <dgm:alg type="sp"/>
                    <dgm:shape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r:blip="">
                    <dgm:adjLst/>
                  </dgm:shape>
                  <dgm:presOf/>
                  <dgm:constrLst/>
                  <dgm:ruleLst/>
                  <dgm:forEach name="Name162" ref="rep2b"/>
                </dgm:layoutNode>
              </dgm:layoutNode>
            </dgm:forEach>
          </dgm:layoutNode>
        </dgm:layoutNode>
      </dgm:forEach>
    </dgm:forEach>
  </dgm:layoutNode>
</dgm:layoutDef>
</file>

<file path=ppt/diagrams/layout5.xml><?xml version="1.0" encoding="utf-8"?>
<dgm:layoutDef xmlns:dgm="http://schemas.openxmlformats.org/drawingml/2006/diagram" xmlns:a="http://schemas.openxmlformats.org/drawingml/2006/main" xmlns:r="http://schemas.openxmlformats.org/officeDocument/2006/relationships"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r:blip="">
      <dgm:adjLst/>
    </dgm:shape>
    <dgm:presOf/>
    <dgm:constrLst>
      <dgm:constr type="w" for="ch" forName="parentText" refType="w"/>
      <dgm:constr type="h" for="ch" forName="parentText" refType="primFontSz" refFor="ch" refForName="parentText" fact="0.520000"/>
      <dgm:constr type="w" for="ch" forName="childText" refType="w"/>
      <dgm:constr type="h" for="ch" forName="childText" refType="primFontSz" refFor="ch" refForName="parentText" fact="0.460000"/>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0000"/>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type="roundRect" r:blip="">
          <dgm:adjLst/>
        </dgm:shape>
        <dgm:presOf axis="self"/>
        <dgm:constrLst>
          <dgm:constr type="tMarg" refType="primFontSz" fact="0.300000"/>
          <dgm:constr type="bMarg" refType="primFontSz" fact="0.300000"/>
          <dgm:constr type="lMarg" refType="primFontSz" fact="0.300000"/>
          <dgm:constr type="rMarg" refType="primFontSz" fact="0.300000"/>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type="rect" r:blip="">
              <dgm:adjLst/>
            </dgm:shape>
            <dgm:presOf axis="des" ptType="node"/>
            <dgm:constrLst>
              <dgm:constr type="tMarg" refType="primFontSz" fact="0.100000"/>
              <dgm:constr type="bMarg" refType="primFontSz" fact="0.100000"/>
              <dgm:constr type="lMarg" refType="w" fact="0.090000"/>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xmlns:r="http://schemas.openxmlformats.org/officeDocument/2006/relationships"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r:blip="">
      <dgm:adjLst/>
    </dgm:shape>
    <dgm:presOf/>
    <dgm:constrLst>
      <dgm:constr type="w" for="ch" forName="parentText" refType="w"/>
      <dgm:constr type="h" for="ch" forName="parentText" refType="primFontSz" refFor="ch" refForName="parentText" fact="0.520000"/>
      <dgm:constr type="w" for="ch" forName="childText" refType="w"/>
      <dgm:constr type="h" for="ch" forName="childText" refType="primFontSz" refFor="ch" refForName="parentText" fact="0.460000"/>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0000"/>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type="roundRect" r:blip="">
          <dgm:adjLst/>
        </dgm:shape>
        <dgm:presOf axis="self"/>
        <dgm:constrLst>
          <dgm:constr type="tMarg" refType="primFontSz" fact="0.300000"/>
          <dgm:constr type="bMarg" refType="primFontSz" fact="0.300000"/>
          <dgm:constr type="lMarg" refType="primFontSz" fact="0.300000"/>
          <dgm:constr type="rMarg" refType="primFontSz" fact="0.300000"/>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type="rect" r:blip="">
              <dgm:adjLst/>
            </dgm:shape>
            <dgm:presOf axis="des" ptType="node"/>
            <dgm:constrLst>
              <dgm:constr type="tMarg" refType="primFontSz" fact="0.100000"/>
              <dgm:constr type="bMarg" refType="primFontSz" fact="0.100000"/>
              <dgm:constr type="lMarg" refType="w" fact="0.090000"/>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xmlns:r="http://schemas.openxmlformats.org/officeDocument/2006/relationships"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r:blip="">
      <dgm:adjLst/>
    </dgm:shape>
    <dgm:presOf/>
    <dgm:constrLst>
      <dgm:constr type="w" for="ch" forName="parentText" refType="w"/>
      <dgm:constr type="h" for="ch" forName="parentText" refType="primFontSz" refFor="ch" refForName="parentText" fact="0.520000"/>
      <dgm:constr type="w" for="ch" forName="childText" refType="w"/>
      <dgm:constr type="h" for="ch" forName="childText" refType="primFontSz" refFor="ch" refForName="parentText" fact="0.460000"/>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0000"/>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type="roundRect" r:blip="">
          <dgm:adjLst/>
        </dgm:shape>
        <dgm:presOf axis="self"/>
        <dgm:constrLst>
          <dgm:constr type="tMarg" refType="primFontSz" fact="0.300000"/>
          <dgm:constr type="bMarg" refType="primFontSz" fact="0.300000"/>
          <dgm:constr type="lMarg" refType="primFontSz" fact="0.300000"/>
          <dgm:constr type="rMarg" refType="primFontSz" fact="0.300000"/>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type="rect" r:blip="">
              <dgm:adjLst/>
            </dgm:shape>
            <dgm:presOf axis="des" ptType="node"/>
            <dgm:constrLst>
              <dgm:constr type="tMarg" refType="primFontSz" fact="0.100000"/>
              <dgm:constr type="bMarg" refType="primFontSz" fact="0.100000"/>
              <dgm:constr type="lMarg" refType="w" fact="0.090000"/>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xmlns:r="http://schemas.openxmlformats.org/officeDocument/2006/relationships"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r:blip="">
      <dgm:adjLst/>
    </dgm:shape>
    <dgm:presOf/>
    <dgm:constrLst>
      <dgm:constr type="w" for="ch" forName="parentText" refType="w"/>
      <dgm:constr type="h" for="ch" forName="parentText" refType="primFontSz" refFor="ch" refForName="parentText" fact="0.520000"/>
      <dgm:constr type="w" for="ch" forName="childText" refType="w"/>
      <dgm:constr type="h" for="ch" forName="childText" refType="primFontSz" refFor="ch" refForName="parentText" fact="0.460000"/>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0000"/>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type="roundRect" r:blip="">
          <dgm:adjLst/>
        </dgm:shape>
        <dgm:presOf axis="self"/>
        <dgm:constrLst>
          <dgm:constr type="tMarg" refType="primFontSz" fact="0.300000"/>
          <dgm:constr type="bMarg" refType="primFontSz" fact="0.300000"/>
          <dgm:constr type="lMarg" refType="primFontSz" fact="0.300000"/>
          <dgm:constr type="rMarg" refType="primFontSz" fact="0.300000"/>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type="rect" r:blip="">
              <dgm:adjLst/>
            </dgm:shape>
            <dgm:presOf axis="des" ptType="node"/>
            <dgm:constrLst>
              <dgm:constr type="tMarg" refType="primFontSz" fact="0.100000"/>
              <dgm:constr type="bMarg" refType="primFontSz" fact="0.100000"/>
              <dgm:constr type="lMarg" refType="w" fact="0.090000"/>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xmlns:r="http://schemas.openxmlformats.org/officeDocument/2006/relationships"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r:blip="">
      <dgm:adjLst/>
    </dgm:shape>
    <dgm:presOf/>
    <dgm:constrLst>
      <dgm:constr type="w" for="ch" forName="parentText" refType="w"/>
      <dgm:constr type="h" for="ch" forName="parentText" refType="primFontSz" refFor="ch" refForName="parentText" fact="0.520000"/>
      <dgm:constr type="w" for="ch" forName="childText" refType="w"/>
      <dgm:constr type="h" for="ch" forName="childText" refType="primFontSz" refFor="ch" refForName="parentText" fact="0.460000"/>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0000"/>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type="roundRect" r:blip="">
          <dgm:adjLst/>
        </dgm:shape>
        <dgm:presOf axis="self"/>
        <dgm:constrLst>
          <dgm:constr type="tMarg" refType="primFontSz" fact="0.300000"/>
          <dgm:constr type="bMarg" refType="primFontSz" fact="0.300000"/>
          <dgm:constr type="lMarg" refType="primFontSz" fact="0.300000"/>
          <dgm:constr type="rMarg" refType="primFontSz" fact="0.300000"/>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type="rect" r:blip="">
              <dgm:adjLst/>
            </dgm:shape>
            <dgm:presOf axis="des" ptType="node"/>
            <dgm:constrLst>
              <dgm:constr type="tMarg" refType="primFontSz" fact="0.100000"/>
              <dgm:constr type="bMarg" refType="primFontSz" fact="0.100000"/>
              <dgm:constr type="lMarg" refType="w" fact="0.090000"/>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l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ven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tx1"/>
      </a:fontRef>
    </dgm:style>
  </dgm:styleLbl>
  <dgm:styleLbl name="alig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fg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fg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bg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sibTrans1D1">
    <dgm:scene3d>
      <a:camera prst="orthographicFront"/>
      <a:lightRig rig="threePt" dir="t"/>
    </dgm:scene3d>
    <dgm:sp3d/>
    <dgm:txPr>
      <a:bodyPr/>
      <a:p>
        <a:pPr>
          <a:defRPr/>
        </a:pPr>
        <a:endParaRPr/>
      </a:p>
    </dgm:txPr>
    <dgm:style>
      <a:lnRef idx="1">
        <a:srgbClr val="000000"/>
      </a:lnRef>
      <a:fillRef idx="0">
        <a:srgbClr val="000000"/>
      </a:fillRef>
      <a:effectRef idx="0">
        <a:srgbClr val="000000"/>
      </a:effectRef>
      <a:fontRef idx="minor"/>
    </dgm:style>
  </dgm:styleLbl>
  <dgm:styleLbl name="callout">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sst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1D1">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2">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3">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4">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con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trAlignAcc1">
    <dgm:scene3d>
      <a:camera prst="orthographicFront"/>
      <a:lightRig rig="threePt" dir="t"/>
    </dgm:scene3d>
    <dgm:sp3d/>
    <dgm:txPr>
      <a:bodyPr/>
      <a:p>
        <a:pPr>
          <a:defRPr/>
        </a:pPr>
        <a:endParaRPr/>
      </a:p>
    </dgm:txPr>
    <dgm:style>
      <a:lnRef idx="1">
        <a:srgbClr val="000000"/>
      </a:lnRef>
      <a:fillRef idx="1">
        <a:srgbClr val="000000"/>
      </a:fillRef>
      <a:effectRef idx="0">
        <a:srgbClr val="000000"/>
      </a:effectRef>
      <a:fontRef idx="minor"/>
    </dgm:style>
  </dgm:styleLbl>
  <dgm:styleLbl name="b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Align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B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dk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tr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fgShp">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revTx">
    <dgm:scene3d>
      <a:camera prst="orthographicFront"/>
      <a:lightRig rig="threePt" dir="t"/>
    </dgm:scene3d>
    <dgm:sp3d/>
    <dgm:txPr>
      <a:bodyPr/>
      <a:p>
        <a:pPr>
          <a:defRPr/>
        </a:pPr>
        <a:endParaRPr/>
      </a:p>
    </dgm:txPr>
    <dgm:style>
      <a:lnRef idx="0">
        <a:srgbClr val="000000"/>
      </a:lnRef>
      <a:fillRef idx="0">
        <a:srgbClr val="000000"/>
      </a:fillRef>
      <a:effectRef idx="0">
        <a:srgbClr val="00000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l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ven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tx1"/>
      </a:fontRef>
    </dgm:style>
  </dgm:styleLbl>
  <dgm:styleLbl name="alig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fg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fg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bg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sibTrans1D1">
    <dgm:scene3d>
      <a:camera prst="orthographicFront"/>
      <a:lightRig rig="threePt" dir="t"/>
    </dgm:scene3d>
    <dgm:sp3d/>
    <dgm:txPr>
      <a:bodyPr/>
      <a:p>
        <a:pPr>
          <a:defRPr/>
        </a:pPr>
        <a:endParaRPr/>
      </a:p>
    </dgm:txPr>
    <dgm:style>
      <a:lnRef idx="1">
        <a:srgbClr val="000000"/>
      </a:lnRef>
      <a:fillRef idx="0">
        <a:srgbClr val="000000"/>
      </a:fillRef>
      <a:effectRef idx="0">
        <a:srgbClr val="000000"/>
      </a:effectRef>
      <a:fontRef idx="minor"/>
    </dgm:style>
  </dgm:styleLbl>
  <dgm:styleLbl name="callout">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sst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1D1">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2">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3">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4">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con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trAlignAcc1">
    <dgm:scene3d>
      <a:camera prst="orthographicFront"/>
      <a:lightRig rig="threePt" dir="t"/>
    </dgm:scene3d>
    <dgm:sp3d/>
    <dgm:txPr>
      <a:bodyPr/>
      <a:p>
        <a:pPr>
          <a:defRPr/>
        </a:pPr>
        <a:endParaRPr/>
      </a:p>
    </dgm:txPr>
    <dgm:style>
      <a:lnRef idx="1">
        <a:srgbClr val="000000"/>
      </a:lnRef>
      <a:fillRef idx="1">
        <a:srgbClr val="000000"/>
      </a:fillRef>
      <a:effectRef idx="0">
        <a:srgbClr val="000000"/>
      </a:effectRef>
      <a:fontRef idx="minor"/>
    </dgm:style>
  </dgm:styleLbl>
  <dgm:styleLbl name="b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Align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B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dk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tr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fgShp">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revTx">
    <dgm:scene3d>
      <a:camera prst="orthographicFront"/>
      <a:lightRig rig="threePt" dir="t"/>
    </dgm:scene3d>
    <dgm:sp3d/>
    <dgm:txPr>
      <a:bodyPr/>
      <a:p>
        <a:pPr>
          <a:defRPr/>
        </a:pPr>
        <a:endParaRPr/>
      </a:p>
    </dgm:txPr>
    <dgm:style>
      <a:lnRef idx="0">
        <a:srgbClr val="000000"/>
      </a:lnRef>
      <a:fillRef idx="0">
        <a:srgbClr val="000000"/>
      </a:fillRef>
      <a:effectRef idx="0">
        <a:srgbClr val="00000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l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ven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tx1"/>
      </a:fontRef>
    </dgm:style>
  </dgm:styleLbl>
  <dgm:styleLbl name="alig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fg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fg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bg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sibTrans1D1">
    <dgm:scene3d>
      <a:camera prst="orthographicFront"/>
      <a:lightRig rig="threePt" dir="t"/>
    </dgm:scene3d>
    <dgm:sp3d/>
    <dgm:txPr>
      <a:bodyPr/>
      <a:p>
        <a:pPr>
          <a:defRPr/>
        </a:pPr>
        <a:endParaRPr/>
      </a:p>
    </dgm:txPr>
    <dgm:style>
      <a:lnRef idx="1">
        <a:srgbClr val="000000"/>
      </a:lnRef>
      <a:fillRef idx="0">
        <a:srgbClr val="000000"/>
      </a:fillRef>
      <a:effectRef idx="0">
        <a:srgbClr val="000000"/>
      </a:effectRef>
      <a:fontRef idx="minor"/>
    </dgm:style>
  </dgm:styleLbl>
  <dgm:styleLbl name="callout">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sst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1D1">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2">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3">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4">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con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trAlignAcc1">
    <dgm:scene3d>
      <a:camera prst="orthographicFront"/>
      <a:lightRig rig="threePt" dir="t"/>
    </dgm:scene3d>
    <dgm:sp3d/>
    <dgm:txPr>
      <a:bodyPr/>
      <a:p>
        <a:pPr>
          <a:defRPr/>
        </a:pPr>
        <a:endParaRPr/>
      </a:p>
    </dgm:txPr>
    <dgm:style>
      <a:lnRef idx="1">
        <a:srgbClr val="000000"/>
      </a:lnRef>
      <a:fillRef idx="1">
        <a:srgbClr val="000000"/>
      </a:fillRef>
      <a:effectRef idx="0">
        <a:srgbClr val="000000"/>
      </a:effectRef>
      <a:fontRef idx="minor"/>
    </dgm:style>
  </dgm:styleLbl>
  <dgm:styleLbl name="b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Align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B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dk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tr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fgShp">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revTx">
    <dgm:scene3d>
      <a:camera prst="orthographicFront"/>
      <a:lightRig rig="threePt" dir="t"/>
    </dgm:scene3d>
    <dgm:sp3d/>
    <dgm:txPr>
      <a:bodyPr/>
      <a:p>
        <a:pPr>
          <a:defRPr/>
        </a:pPr>
        <a:endParaRPr/>
      </a:p>
    </dgm:txPr>
    <dgm:style>
      <a:lnRef idx="0">
        <a:srgbClr val="000000"/>
      </a:lnRef>
      <a:fillRef idx="0">
        <a:srgbClr val="000000"/>
      </a:fillRef>
      <a:effectRef idx="0">
        <a:srgbClr val="00000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l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ven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tx1"/>
      </a:fontRef>
    </dgm:style>
  </dgm:styleLbl>
  <dgm:styleLbl name="alig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fg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fg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bg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sibTrans1D1">
    <dgm:scene3d>
      <a:camera prst="orthographicFront"/>
      <a:lightRig rig="threePt" dir="t"/>
    </dgm:scene3d>
    <dgm:sp3d/>
    <dgm:txPr>
      <a:bodyPr/>
      <a:p>
        <a:pPr>
          <a:defRPr/>
        </a:pPr>
        <a:endParaRPr/>
      </a:p>
    </dgm:txPr>
    <dgm:style>
      <a:lnRef idx="1">
        <a:srgbClr val="000000"/>
      </a:lnRef>
      <a:fillRef idx="0">
        <a:srgbClr val="000000"/>
      </a:fillRef>
      <a:effectRef idx="0">
        <a:srgbClr val="000000"/>
      </a:effectRef>
      <a:fontRef idx="minor"/>
    </dgm:style>
  </dgm:styleLbl>
  <dgm:styleLbl name="callout">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sst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1D1">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2">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3">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4">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con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trAlignAcc1">
    <dgm:scene3d>
      <a:camera prst="orthographicFront"/>
      <a:lightRig rig="threePt" dir="t"/>
    </dgm:scene3d>
    <dgm:sp3d/>
    <dgm:txPr>
      <a:bodyPr/>
      <a:p>
        <a:pPr>
          <a:defRPr/>
        </a:pPr>
        <a:endParaRPr/>
      </a:p>
    </dgm:txPr>
    <dgm:style>
      <a:lnRef idx="1">
        <a:srgbClr val="000000"/>
      </a:lnRef>
      <a:fillRef idx="1">
        <a:srgbClr val="000000"/>
      </a:fillRef>
      <a:effectRef idx="0">
        <a:srgbClr val="000000"/>
      </a:effectRef>
      <a:fontRef idx="minor"/>
    </dgm:style>
  </dgm:styleLbl>
  <dgm:styleLbl name="b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Align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B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dk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tr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fgShp">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revTx">
    <dgm:scene3d>
      <a:camera prst="orthographicFront"/>
      <a:lightRig rig="threePt" dir="t"/>
    </dgm:scene3d>
    <dgm:sp3d/>
    <dgm:txPr>
      <a:bodyPr/>
      <a:p>
        <a:pPr>
          <a:defRPr/>
        </a:pPr>
        <a:endParaRPr/>
      </a:p>
    </dgm:txPr>
    <dgm:style>
      <a:lnRef idx="0">
        <a:srgbClr val="000000"/>
      </a:lnRef>
      <a:fillRef idx="0">
        <a:srgbClr val="000000"/>
      </a:fillRef>
      <a:effectRef idx="0">
        <a:srgbClr val="00000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l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ven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tx1"/>
      </a:fontRef>
    </dgm:style>
  </dgm:styleLbl>
  <dgm:styleLbl name="alig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fg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fg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bg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sibTrans1D1">
    <dgm:scene3d>
      <a:camera prst="orthographicFront"/>
      <a:lightRig rig="threePt" dir="t"/>
    </dgm:scene3d>
    <dgm:sp3d/>
    <dgm:txPr>
      <a:bodyPr/>
      <a:p>
        <a:pPr>
          <a:defRPr/>
        </a:pPr>
        <a:endParaRPr/>
      </a:p>
    </dgm:txPr>
    <dgm:style>
      <a:lnRef idx="1">
        <a:srgbClr val="000000"/>
      </a:lnRef>
      <a:fillRef idx="0">
        <a:srgbClr val="000000"/>
      </a:fillRef>
      <a:effectRef idx="0">
        <a:srgbClr val="000000"/>
      </a:effectRef>
      <a:fontRef idx="minor"/>
    </dgm:style>
  </dgm:styleLbl>
  <dgm:styleLbl name="callout">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sst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1D1">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2">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3">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4">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con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trAlignAcc1">
    <dgm:scene3d>
      <a:camera prst="orthographicFront"/>
      <a:lightRig rig="threePt" dir="t"/>
    </dgm:scene3d>
    <dgm:sp3d/>
    <dgm:txPr>
      <a:bodyPr/>
      <a:p>
        <a:pPr>
          <a:defRPr/>
        </a:pPr>
        <a:endParaRPr/>
      </a:p>
    </dgm:txPr>
    <dgm:style>
      <a:lnRef idx="1">
        <a:srgbClr val="000000"/>
      </a:lnRef>
      <a:fillRef idx="1">
        <a:srgbClr val="000000"/>
      </a:fillRef>
      <a:effectRef idx="0">
        <a:srgbClr val="000000"/>
      </a:effectRef>
      <a:fontRef idx="minor"/>
    </dgm:style>
  </dgm:styleLbl>
  <dgm:styleLbl name="b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Align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B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dk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tr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fgShp">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revTx">
    <dgm:scene3d>
      <a:camera prst="orthographicFront"/>
      <a:lightRig rig="threePt" dir="t"/>
    </dgm:scene3d>
    <dgm:sp3d/>
    <dgm:txPr>
      <a:bodyPr/>
      <a:p>
        <a:pPr>
          <a:defRPr/>
        </a:pPr>
        <a:endParaRPr/>
      </a:p>
    </dgm:txPr>
    <dgm:style>
      <a:lnRef idx="0">
        <a:srgbClr val="000000"/>
      </a:lnRef>
      <a:fillRef idx="0">
        <a:srgbClr val="000000"/>
      </a:fillRef>
      <a:effectRef idx="0">
        <a:srgbClr val="00000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l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ven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tx1"/>
      </a:fontRef>
    </dgm:style>
  </dgm:styleLbl>
  <dgm:styleLbl name="alig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fg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fg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bg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sibTrans1D1">
    <dgm:scene3d>
      <a:camera prst="orthographicFront"/>
      <a:lightRig rig="threePt" dir="t"/>
    </dgm:scene3d>
    <dgm:sp3d/>
    <dgm:txPr>
      <a:bodyPr/>
      <a:p>
        <a:pPr>
          <a:defRPr/>
        </a:pPr>
        <a:endParaRPr/>
      </a:p>
    </dgm:txPr>
    <dgm:style>
      <a:lnRef idx="1">
        <a:srgbClr val="000000"/>
      </a:lnRef>
      <a:fillRef idx="0">
        <a:srgbClr val="000000"/>
      </a:fillRef>
      <a:effectRef idx="0">
        <a:srgbClr val="000000"/>
      </a:effectRef>
      <a:fontRef idx="minor"/>
    </dgm:style>
  </dgm:styleLbl>
  <dgm:styleLbl name="callout">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sst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1D1">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2">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3">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4">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con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trAlignAcc1">
    <dgm:scene3d>
      <a:camera prst="orthographicFront"/>
      <a:lightRig rig="threePt" dir="t"/>
    </dgm:scene3d>
    <dgm:sp3d/>
    <dgm:txPr>
      <a:bodyPr/>
      <a:p>
        <a:pPr>
          <a:defRPr/>
        </a:pPr>
        <a:endParaRPr/>
      </a:p>
    </dgm:txPr>
    <dgm:style>
      <a:lnRef idx="1">
        <a:srgbClr val="000000"/>
      </a:lnRef>
      <a:fillRef idx="1">
        <a:srgbClr val="000000"/>
      </a:fillRef>
      <a:effectRef idx="0">
        <a:srgbClr val="000000"/>
      </a:effectRef>
      <a:fontRef idx="minor"/>
    </dgm:style>
  </dgm:styleLbl>
  <dgm:styleLbl name="b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Align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B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dk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tr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fgShp">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revTx">
    <dgm:scene3d>
      <a:camera prst="orthographicFront"/>
      <a:lightRig rig="threePt" dir="t"/>
    </dgm:scene3d>
    <dgm:sp3d/>
    <dgm:txPr>
      <a:bodyPr/>
      <a:p>
        <a:pPr>
          <a:defRPr/>
        </a:pPr>
        <a:endParaRPr/>
      </a:p>
    </dgm:txPr>
    <dgm:style>
      <a:lnRef idx="0">
        <a:srgbClr val="000000"/>
      </a:lnRef>
      <a:fillRef idx="0">
        <a:srgbClr val="000000"/>
      </a:fillRef>
      <a:effectRef idx="0">
        <a:srgbClr val="00000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l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ven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tx1"/>
      </a:fontRef>
    </dgm:style>
  </dgm:styleLbl>
  <dgm:styleLbl name="alig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fg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fg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bg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sibTrans1D1">
    <dgm:scene3d>
      <a:camera prst="orthographicFront"/>
      <a:lightRig rig="threePt" dir="t"/>
    </dgm:scene3d>
    <dgm:sp3d/>
    <dgm:txPr>
      <a:bodyPr/>
      <a:p>
        <a:pPr>
          <a:defRPr/>
        </a:pPr>
        <a:endParaRPr/>
      </a:p>
    </dgm:txPr>
    <dgm:style>
      <a:lnRef idx="1">
        <a:srgbClr val="000000"/>
      </a:lnRef>
      <a:fillRef idx="0">
        <a:srgbClr val="000000"/>
      </a:fillRef>
      <a:effectRef idx="0">
        <a:srgbClr val="000000"/>
      </a:effectRef>
      <a:fontRef idx="minor"/>
    </dgm:style>
  </dgm:styleLbl>
  <dgm:styleLbl name="callout">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sst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1D1">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2">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3">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4">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con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trAlignAcc1">
    <dgm:scene3d>
      <a:camera prst="orthographicFront"/>
      <a:lightRig rig="threePt" dir="t"/>
    </dgm:scene3d>
    <dgm:sp3d/>
    <dgm:txPr>
      <a:bodyPr/>
      <a:p>
        <a:pPr>
          <a:defRPr/>
        </a:pPr>
        <a:endParaRPr/>
      </a:p>
    </dgm:txPr>
    <dgm:style>
      <a:lnRef idx="1">
        <a:srgbClr val="000000"/>
      </a:lnRef>
      <a:fillRef idx="1">
        <a:srgbClr val="000000"/>
      </a:fillRef>
      <a:effectRef idx="0">
        <a:srgbClr val="000000"/>
      </a:effectRef>
      <a:fontRef idx="minor"/>
    </dgm:style>
  </dgm:styleLbl>
  <dgm:styleLbl name="b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Align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B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dk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tr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fgShp">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revTx">
    <dgm:scene3d>
      <a:camera prst="orthographicFront"/>
      <a:lightRig rig="threePt" dir="t"/>
    </dgm:scene3d>
    <dgm:sp3d/>
    <dgm:txPr>
      <a:bodyPr/>
      <a:p>
        <a:pPr>
          <a:defRPr/>
        </a:pPr>
        <a:endParaRPr/>
      </a:p>
    </dgm:txPr>
    <dgm:style>
      <a:lnRef idx="0">
        <a:srgbClr val="000000"/>
      </a:lnRef>
      <a:fillRef idx="0">
        <a:srgbClr val="000000"/>
      </a:fillRef>
      <a:effectRef idx="0">
        <a:srgbClr val="00000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a:bodyPr/>
      <a:p>
        <a:pPr>
          <a:defRPr/>
        </a:pPr>
        <a:endParaRPr/>
      </a:p>
    </dgm:txPr>
    <dgm:style>
      <a:lnRef idx="3">
        <a:srgbClr val="000000"/>
      </a:lnRef>
      <a:fillRef idx="1">
        <a:srgbClr val="000000"/>
      </a:fillRef>
      <a:effectRef idx="1">
        <a:srgbClr val="000000"/>
      </a:effectRef>
      <a:fontRef idx="minor">
        <a:schemeClr val="lt1"/>
      </a:fontRef>
    </dgm:style>
  </dgm:styleLbl>
  <dgm:styleLbl name="lnNode1">
    <dgm:scene3d>
      <a:camera prst="orthographicFront"/>
      <a:lightRig rig="threePt" dir="t"/>
    </dgm:scene3d>
    <dgm:sp3d/>
    <dgm:txPr>
      <a:bodyPr/>
      <a:p>
        <a:pPr>
          <a:defRPr/>
        </a:pPr>
        <a:endParaRPr/>
      </a:p>
    </dgm:txPr>
    <dgm:style>
      <a:lnRef idx="3">
        <a:srgbClr val="000000"/>
      </a:lnRef>
      <a:fillRef idx="1">
        <a:srgbClr val="000000"/>
      </a:fillRef>
      <a:effectRef idx="1">
        <a:srgbClr val="000000"/>
      </a:effectRef>
      <a:fontRef idx="minor">
        <a:schemeClr val="lt1"/>
      </a:fontRef>
    </dgm:style>
  </dgm:styleLbl>
  <dgm:styleLbl name="vennNode1">
    <dgm:scene3d>
      <a:camera prst="orthographicFront"/>
      <a:lightRig rig="threePt" dir="t"/>
    </dgm:scene3d>
    <dgm:sp3d/>
    <dgm:txPr>
      <a:bodyPr/>
      <a:p>
        <a:pPr>
          <a:defRPr/>
        </a:pPr>
        <a:endParaRPr/>
      </a:p>
    </dgm:txPr>
    <dgm:style>
      <a:lnRef idx="3">
        <a:srgbClr val="000000"/>
      </a:lnRef>
      <a:fillRef idx="1">
        <a:srgbClr val="000000"/>
      </a:fillRef>
      <a:effectRef idx="0">
        <a:srgbClr val="000000"/>
      </a:effectRef>
      <a:fontRef idx="minor">
        <a:schemeClr val="tx1"/>
      </a:fontRef>
    </dgm:style>
  </dgm:styleLbl>
  <dgm:styleLbl name="alignNode1">
    <dgm:scene3d>
      <a:camera prst="orthographicFront"/>
      <a:lightRig rig="threePt" dir="t"/>
    </dgm:scene3d>
    <dgm:sp3d/>
    <dgm:txPr>
      <a:bodyPr/>
      <a:p>
        <a:pPr>
          <a:defRPr/>
        </a:pPr>
        <a:endParaRPr/>
      </a:p>
    </dgm:txPr>
    <dgm:style>
      <a:lnRef idx="2">
        <a:srgbClr val="000000"/>
      </a:lnRef>
      <a:fillRef idx="1">
        <a:srgbClr val="000000"/>
      </a:fillRef>
      <a:effectRef idx="1">
        <a:srgbClr val="000000"/>
      </a:effectRef>
      <a:fontRef idx="minor">
        <a:schemeClr val="lt1"/>
      </a:fontRef>
    </dgm:style>
  </dgm:styleLbl>
  <dgm:styleLbl name="node1">
    <dgm:scene3d>
      <a:camera prst="orthographicFront"/>
      <a:lightRig rig="threePt" dir="t"/>
    </dgm:scene3d>
    <dgm:sp3d/>
    <dgm:txPr>
      <a:bodyPr/>
      <a:p>
        <a:pPr>
          <a:defRPr/>
        </a:pPr>
        <a:endParaRPr/>
      </a:p>
    </dgm:txPr>
    <dgm:style>
      <a:lnRef idx="3">
        <a:srgbClr val="000000"/>
      </a:lnRef>
      <a:fillRef idx="1">
        <a:srgbClr val="000000"/>
      </a:fillRef>
      <a:effectRef idx="1">
        <a:srgbClr val="000000"/>
      </a:effectRef>
      <a:fontRef idx="minor">
        <a:schemeClr val="lt1"/>
      </a:fontRef>
    </dgm:style>
  </dgm:styleLbl>
  <dgm:styleLbl name="node2">
    <dgm:scene3d>
      <a:camera prst="orthographicFront"/>
      <a:lightRig rig="threePt" dir="t"/>
    </dgm:scene3d>
    <dgm:sp3d/>
    <dgm:txPr>
      <a:bodyPr/>
      <a:p>
        <a:pPr>
          <a:defRPr/>
        </a:pPr>
        <a:endParaRPr/>
      </a:p>
    </dgm:txPr>
    <dgm:style>
      <a:lnRef idx="3">
        <a:srgbClr val="000000"/>
      </a:lnRef>
      <a:fillRef idx="1">
        <a:srgbClr val="000000"/>
      </a:fillRef>
      <a:effectRef idx="1">
        <a:srgbClr val="000000"/>
      </a:effectRef>
      <a:fontRef idx="minor">
        <a:schemeClr val="lt1"/>
      </a:fontRef>
    </dgm:style>
  </dgm:styleLbl>
  <dgm:styleLbl name="node3">
    <dgm:scene3d>
      <a:camera prst="orthographicFront"/>
      <a:lightRig rig="threePt" dir="t"/>
    </dgm:scene3d>
    <dgm:sp3d/>
    <dgm:txPr>
      <a:bodyPr/>
      <a:p>
        <a:pPr>
          <a:defRPr/>
        </a:pPr>
        <a:endParaRPr/>
      </a:p>
    </dgm:txPr>
    <dgm:style>
      <a:lnRef idx="3">
        <a:srgbClr val="000000"/>
      </a:lnRef>
      <a:fillRef idx="1">
        <a:srgbClr val="000000"/>
      </a:fillRef>
      <a:effectRef idx="1">
        <a:srgbClr val="000000"/>
      </a:effectRef>
      <a:fontRef idx="minor">
        <a:schemeClr val="lt1"/>
      </a:fontRef>
    </dgm:style>
  </dgm:styleLbl>
  <dgm:styleLbl name="node4">
    <dgm:scene3d>
      <a:camera prst="orthographicFront"/>
      <a:lightRig rig="threePt" dir="t"/>
    </dgm:scene3d>
    <dgm:sp3d/>
    <dgm:txPr>
      <a:bodyPr/>
      <a:p>
        <a:pPr>
          <a:defRPr/>
        </a:pPr>
        <a:endParaRPr/>
      </a:p>
    </dgm:txPr>
    <dgm:style>
      <a:lnRef idx="3">
        <a:srgbClr val="000000"/>
      </a:lnRef>
      <a:fillRef idx="1">
        <a:srgbClr val="000000"/>
      </a:fillRef>
      <a:effectRef idx="1">
        <a:srgbClr val="000000"/>
      </a:effectRef>
      <a:fontRef idx="minor">
        <a:schemeClr val="lt1"/>
      </a:fontRef>
    </dgm:style>
  </dgm:styleLbl>
  <dgm:styleLbl name="fgImgPlace1">
    <dgm:scene3d>
      <a:camera prst="orthographicFront"/>
      <a:lightRig rig="threePt" dir="t"/>
    </dgm:scene3d>
    <dgm:sp3d/>
    <dgm:txPr>
      <a:bodyPr/>
      <a:p>
        <a:pPr>
          <a:defRPr/>
        </a:pPr>
        <a:endParaRPr/>
      </a:p>
    </dgm:txPr>
    <dgm:style>
      <a:lnRef idx="3">
        <a:srgbClr val="000000"/>
      </a:lnRef>
      <a:fillRef idx="1">
        <a:srgbClr val="000000"/>
      </a:fillRef>
      <a:effectRef idx="1">
        <a:srgbClr val="000000"/>
      </a:effectRef>
      <a:fontRef idx="minor"/>
    </dgm:style>
  </dgm:styleLbl>
  <dgm:styleLbl name="alignImgPlace1">
    <dgm:scene3d>
      <a:camera prst="orthographicFront"/>
      <a:lightRig rig="threePt" dir="t"/>
    </dgm:scene3d>
    <dgm:sp3d/>
    <dgm:txPr>
      <a:bodyPr/>
      <a:p>
        <a:pPr>
          <a:defRPr/>
        </a:pPr>
        <a:endParaRPr/>
      </a:p>
    </dgm:txPr>
    <dgm:style>
      <a:lnRef idx="3">
        <a:srgbClr val="000000"/>
      </a:lnRef>
      <a:fillRef idx="1">
        <a:srgbClr val="000000"/>
      </a:fillRef>
      <a:effectRef idx="1">
        <a:srgbClr val="000000"/>
      </a:effectRef>
      <a:fontRef idx="minor"/>
    </dgm:style>
  </dgm:styleLbl>
  <dgm:styleLbl name="bgImgPlace1">
    <dgm:scene3d>
      <a:camera prst="orthographicFront"/>
      <a:lightRig rig="threePt" dir="t"/>
    </dgm:scene3d>
    <dgm:sp3d/>
    <dgm:txPr>
      <a:bodyPr/>
      <a:p>
        <a:pPr>
          <a:defRPr/>
        </a:pPr>
        <a:endParaRPr/>
      </a:p>
    </dgm:txPr>
    <dgm:style>
      <a:lnRef idx="3">
        <a:srgbClr val="000000"/>
      </a:lnRef>
      <a:fillRef idx="1">
        <a:srgbClr val="000000"/>
      </a:fillRef>
      <a:effectRef idx="1">
        <a:srgbClr val="000000"/>
      </a:effectRef>
      <a:fontRef idx="minor"/>
    </dgm:style>
  </dgm:styleLbl>
  <dgm:styleLbl name="sibTrans2D1">
    <dgm:scene3d>
      <a:camera prst="orthographicFront"/>
      <a:lightRig rig="threePt" dir="t"/>
    </dgm:scene3d>
    <dgm:sp3d/>
    <dgm:txPr>
      <a:bodyPr/>
      <a:p>
        <a:pPr>
          <a:defRPr/>
        </a:pPr>
        <a:endParaRPr/>
      </a:p>
    </dgm:txPr>
    <dgm:style>
      <a:lnRef idx="0">
        <a:srgbClr val="000000"/>
      </a:lnRef>
      <a:fillRef idx="1">
        <a:srgbClr val="000000"/>
      </a:fillRef>
      <a:effectRef idx="1">
        <a:srgbClr val="000000"/>
      </a:effectRef>
      <a:fontRef idx="minor">
        <a:schemeClr val="lt1"/>
      </a:fontRef>
    </dgm:style>
  </dgm:styleLbl>
  <dgm:styleLbl name="fgSibTrans2D1">
    <dgm:scene3d>
      <a:camera prst="orthographicFront"/>
      <a:lightRig rig="threePt" dir="t"/>
    </dgm:scene3d>
    <dgm:sp3d/>
    <dgm:txPr>
      <a:bodyPr/>
      <a:p>
        <a:pPr>
          <a:defRPr/>
        </a:pPr>
        <a:endParaRPr/>
      </a:p>
    </dgm:txPr>
    <dgm:style>
      <a:lnRef idx="0">
        <a:srgbClr val="000000"/>
      </a:lnRef>
      <a:fillRef idx="1">
        <a:srgbClr val="000000"/>
      </a:fillRef>
      <a:effectRef idx="1">
        <a:srgbClr val="000000"/>
      </a:effectRef>
      <a:fontRef idx="minor">
        <a:schemeClr val="lt1"/>
      </a:fontRef>
    </dgm:style>
  </dgm:styleLbl>
  <dgm:styleLbl name="bgSibTrans2D1">
    <dgm:scene3d>
      <a:camera prst="orthographicFront"/>
      <a:lightRig rig="threePt" dir="t"/>
    </dgm:scene3d>
    <dgm:sp3d/>
    <dgm:txPr>
      <a:bodyPr/>
      <a:p>
        <a:pPr>
          <a:defRPr/>
        </a:pPr>
        <a:endParaRPr/>
      </a:p>
    </dgm:txPr>
    <dgm:style>
      <a:lnRef idx="0">
        <a:srgbClr val="000000"/>
      </a:lnRef>
      <a:fillRef idx="1">
        <a:srgbClr val="000000"/>
      </a:fillRef>
      <a:effectRef idx="1">
        <a:srgbClr val="000000"/>
      </a:effectRef>
      <a:fontRef idx="minor">
        <a:schemeClr val="lt1"/>
      </a:fontRef>
    </dgm:style>
  </dgm:styleLbl>
  <dgm:styleLbl name="sibTrans1D1">
    <dgm:scene3d>
      <a:camera prst="orthographicFront"/>
      <a:lightRig rig="threePt" dir="t"/>
    </dgm:scene3d>
    <dgm:sp3d/>
    <dgm:txPr>
      <a:bodyPr/>
      <a:p>
        <a:pPr>
          <a:defRPr/>
        </a:pPr>
        <a:endParaRPr/>
      </a:p>
    </dgm:txPr>
    <dgm:style>
      <a:lnRef idx="1">
        <a:srgbClr val="000000"/>
      </a:lnRef>
      <a:fillRef idx="0">
        <a:srgbClr val="000000"/>
      </a:fillRef>
      <a:effectRef idx="0">
        <a:srgbClr val="000000"/>
      </a:effectRef>
      <a:fontRef idx="minor"/>
    </dgm:style>
  </dgm:styleLbl>
  <dgm:styleLbl name="callout">
    <dgm:scene3d>
      <a:camera prst="orthographicFront"/>
      <a:lightRig rig="threePt" dir="t"/>
    </dgm:scene3d>
    <dgm:sp3d/>
    <dgm:txPr>
      <a:bodyPr/>
      <a:p>
        <a:pPr>
          <a:defRPr/>
        </a:pPr>
        <a:endParaRPr/>
      </a:p>
    </dgm:txPr>
    <dgm:style>
      <a:lnRef idx="2">
        <a:srgbClr val="000000"/>
      </a:lnRef>
      <a:fillRef idx="1">
        <a:srgbClr val="000000"/>
      </a:fillRef>
      <a:effectRef idx="1">
        <a:srgbClr val="000000"/>
      </a:effectRef>
      <a:fontRef idx="minor"/>
    </dgm:style>
  </dgm:styleLbl>
  <dgm:styleLbl name="asst0">
    <dgm:scene3d>
      <a:camera prst="orthographicFront"/>
      <a:lightRig rig="threePt" dir="t"/>
    </dgm:scene3d>
    <dgm:sp3d/>
    <dgm:txPr>
      <a:bodyPr/>
      <a:p>
        <a:pPr>
          <a:defRPr/>
        </a:pPr>
        <a:endParaRPr/>
      </a:p>
    </dgm:txPr>
    <dgm:style>
      <a:lnRef idx="3">
        <a:srgbClr val="000000"/>
      </a:lnRef>
      <a:fillRef idx="1">
        <a:srgbClr val="000000"/>
      </a:fillRef>
      <a:effectRef idx="1">
        <a:srgbClr val="000000"/>
      </a:effectRef>
      <a:fontRef idx="minor">
        <a:schemeClr val="lt1"/>
      </a:fontRef>
    </dgm:style>
  </dgm:styleLbl>
  <dgm:styleLbl name="asst1">
    <dgm:scene3d>
      <a:camera prst="orthographicFront"/>
      <a:lightRig rig="threePt" dir="t"/>
    </dgm:scene3d>
    <dgm:sp3d/>
    <dgm:txPr>
      <a:bodyPr/>
      <a:p>
        <a:pPr>
          <a:defRPr/>
        </a:pPr>
        <a:endParaRPr/>
      </a:p>
    </dgm:txPr>
    <dgm:style>
      <a:lnRef idx="3">
        <a:srgbClr val="000000"/>
      </a:lnRef>
      <a:fillRef idx="1">
        <a:srgbClr val="000000"/>
      </a:fillRef>
      <a:effectRef idx="1">
        <a:srgbClr val="000000"/>
      </a:effectRef>
      <a:fontRef idx="minor">
        <a:schemeClr val="lt1"/>
      </a:fontRef>
    </dgm:style>
  </dgm:styleLbl>
  <dgm:styleLbl name="asst2">
    <dgm:scene3d>
      <a:camera prst="orthographicFront"/>
      <a:lightRig rig="threePt" dir="t"/>
    </dgm:scene3d>
    <dgm:sp3d/>
    <dgm:txPr>
      <a:bodyPr/>
      <a:p>
        <a:pPr>
          <a:defRPr/>
        </a:pPr>
        <a:endParaRPr/>
      </a:p>
    </dgm:txPr>
    <dgm:style>
      <a:lnRef idx="3">
        <a:srgbClr val="000000"/>
      </a:lnRef>
      <a:fillRef idx="1">
        <a:srgbClr val="000000"/>
      </a:fillRef>
      <a:effectRef idx="1">
        <a:srgbClr val="000000"/>
      </a:effectRef>
      <a:fontRef idx="minor">
        <a:schemeClr val="lt1"/>
      </a:fontRef>
    </dgm:style>
  </dgm:styleLbl>
  <dgm:styleLbl name="asst3">
    <dgm:scene3d>
      <a:camera prst="orthographicFront"/>
      <a:lightRig rig="threePt" dir="t"/>
    </dgm:scene3d>
    <dgm:sp3d/>
    <dgm:txPr>
      <a:bodyPr/>
      <a:p>
        <a:pPr>
          <a:defRPr/>
        </a:pPr>
        <a:endParaRPr/>
      </a:p>
    </dgm:txPr>
    <dgm:style>
      <a:lnRef idx="3">
        <a:srgbClr val="000000"/>
      </a:lnRef>
      <a:fillRef idx="1">
        <a:srgbClr val="000000"/>
      </a:fillRef>
      <a:effectRef idx="1">
        <a:srgbClr val="000000"/>
      </a:effectRef>
      <a:fontRef idx="minor">
        <a:schemeClr val="lt1"/>
      </a:fontRef>
    </dgm:style>
  </dgm:styleLbl>
  <dgm:styleLbl name="asst4">
    <dgm:scene3d>
      <a:camera prst="orthographicFront"/>
      <a:lightRig rig="threePt" dir="t"/>
    </dgm:scene3d>
    <dgm:sp3d/>
    <dgm:txPr>
      <a:bodyPr/>
      <a:p>
        <a:pPr>
          <a:defRPr/>
        </a:pPr>
        <a:endParaRPr/>
      </a:p>
    </dgm:txPr>
    <dgm:style>
      <a:lnRef idx="3">
        <a:srgbClr val="000000"/>
      </a:lnRef>
      <a:fillRef idx="1">
        <a:srgbClr val="000000"/>
      </a:fillRef>
      <a:effectRef idx="1">
        <a:srgbClr val="000000"/>
      </a:effectRef>
      <a:fontRef idx="minor">
        <a:schemeClr val="lt1"/>
      </a:fontRef>
    </dgm:style>
  </dgm:styleLbl>
  <dgm:styleLbl name="parChTrans2D1">
    <dgm:scene3d>
      <a:camera prst="orthographicFront"/>
      <a:lightRig rig="threePt" dir="t"/>
    </dgm:scene3d>
    <dgm:sp3d/>
    <dgm:txPr>
      <a:bodyPr/>
      <a:p>
        <a:pPr>
          <a:defRPr/>
        </a:pPr>
        <a:endParaRPr/>
      </a:p>
    </dgm:txPr>
    <dgm:style>
      <a:lnRef idx="3">
        <a:srgbClr val="000000"/>
      </a:lnRef>
      <a:fillRef idx="1">
        <a:srgbClr val="000000"/>
      </a:fillRef>
      <a:effectRef idx="1">
        <a:srgbClr val="000000"/>
      </a:effectRef>
      <a:fontRef idx="minor">
        <a:schemeClr val="lt1"/>
      </a:fontRef>
    </dgm:style>
  </dgm:styleLbl>
  <dgm:styleLbl name="parChTrans2D2">
    <dgm:scene3d>
      <a:camera prst="orthographicFront"/>
      <a:lightRig rig="threePt" dir="t"/>
    </dgm:scene3d>
    <dgm:sp3d/>
    <dgm:txPr>
      <a:bodyPr/>
      <a:p>
        <a:pPr>
          <a:defRPr/>
        </a:pPr>
        <a:endParaRPr/>
      </a:p>
    </dgm:txPr>
    <dgm:style>
      <a:lnRef idx="3">
        <a:srgbClr val="000000"/>
      </a:lnRef>
      <a:fillRef idx="1">
        <a:srgbClr val="000000"/>
      </a:fillRef>
      <a:effectRef idx="1">
        <a:srgbClr val="000000"/>
      </a:effectRef>
      <a:fontRef idx="minor">
        <a:schemeClr val="lt1"/>
      </a:fontRef>
    </dgm:style>
  </dgm:styleLbl>
  <dgm:styleLbl name="parChTrans2D3">
    <dgm:scene3d>
      <a:camera prst="orthographicFront"/>
      <a:lightRig rig="threePt" dir="t"/>
    </dgm:scene3d>
    <dgm:sp3d/>
    <dgm:txPr>
      <a:bodyPr/>
      <a:p>
        <a:pPr>
          <a:defRPr/>
        </a:pPr>
        <a:endParaRPr/>
      </a:p>
    </dgm:txPr>
    <dgm:style>
      <a:lnRef idx="3">
        <a:srgbClr val="000000"/>
      </a:lnRef>
      <a:fillRef idx="1">
        <a:srgbClr val="000000"/>
      </a:fillRef>
      <a:effectRef idx="1">
        <a:srgbClr val="000000"/>
      </a:effectRef>
      <a:fontRef idx="minor">
        <a:schemeClr val="lt1"/>
      </a:fontRef>
    </dgm:style>
  </dgm:styleLbl>
  <dgm:styleLbl name="parChTrans2D4">
    <dgm:scene3d>
      <a:camera prst="orthographicFront"/>
      <a:lightRig rig="threePt" dir="t"/>
    </dgm:scene3d>
    <dgm:sp3d/>
    <dgm:txPr>
      <a:bodyPr/>
      <a:p>
        <a:pPr>
          <a:defRPr/>
        </a:pPr>
        <a:endParaRPr/>
      </a:p>
    </dgm:txPr>
    <dgm:style>
      <a:lnRef idx="3">
        <a:srgbClr val="000000"/>
      </a:lnRef>
      <a:fillRef idx="1">
        <a:srgbClr val="000000"/>
      </a:fillRef>
      <a:effectRef idx="1">
        <a:srgbClr val="000000"/>
      </a:effectRef>
      <a:fontRef idx="minor">
        <a:schemeClr val="lt1"/>
      </a:fontRef>
    </dgm:style>
  </dgm:styleLbl>
  <dgm:styleLbl name="parChTrans1D1">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2">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3">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4">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con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trAlignAcc1">
    <dgm:scene3d>
      <a:camera prst="orthographicFront"/>
      <a:lightRig rig="threePt" dir="t"/>
    </dgm:scene3d>
    <dgm:sp3d/>
    <dgm:txPr>
      <a:bodyPr/>
      <a:p>
        <a:pPr>
          <a:defRPr/>
        </a:pPr>
        <a:endParaRPr/>
      </a:p>
    </dgm:txPr>
    <dgm:style>
      <a:lnRef idx="1">
        <a:srgbClr val="000000"/>
      </a:lnRef>
      <a:fillRef idx="1">
        <a:srgbClr val="000000"/>
      </a:fillRef>
      <a:effectRef idx="0">
        <a:srgbClr val="000000"/>
      </a:effectRef>
      <a:fontRef idx="minor"/>
    </dgm:style>
  </dgm:styleLbl>
  <dgm:styleLbl name="b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Align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B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dk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tr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fgShp">
    <dgm:scene3d>
      <a:camera prst="orthographicFront"/>
      <a:lightRig rig="threePt" dir="t"/>
    </dgm:scene3d>
    <dgm:sp3d/>
    <dgm:txPr>
      <a:bodyPr/>
      <a:p>
        <a:pPr>
          <a:defRPr/>
        </a:pPr>
        <a:endParaRPr/>
      </a:p>
    </dgm:txPr>
    <dgm:style>
      <a:lnRef idx="3">
        <a:srgbClr val="000000"/>
      </a:lnRef>
      <a:fillRef idx="1">
        <a:srgbClr val="000000"/>
      </a:fillRef>
      <a:effectRef idx="1">
        <a:srgbClr val="000000"/>
      </a:effectRef>
      <a:fontRef idx="minor"/>
    </dgm:style>
  </dgm:styleLbl>
  <dgm:styleLbl name="revTx">
    <dgm:scene3d>
      <a:camera prst="orthographicFront"/>
      <a:lightRig rig="threePt" dir="t"/>
    </dgm:scene3d>
    <dgm:sp3d/>
    <dgm:txPr>
      <a:bodyPr/>
      <a:p>
        <a:pPr>
          <a:defRPr/>
        </a:pPr>
        <a:endParaRPr/>
      </a:p>
    </dgm:txPr>
    <dgm:style>
      <a:lnRef idx="0">
        <a:srgbClr val="000000"/>
      </a:lnRef>
      <a:fillRef idx="0">
        <a:srgbClr val="000000"/>
      </a:fillRef>
      <a:effectRef idx="0">
        <a:srgbClr val="00000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l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ven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tx1"/>
      </a:fontRef>
    </dgm:style>
  </dgm:styleLbl>
  <dgm:styleLbl name="alig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fg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fg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bg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sibTrans1D1">
    <dgm:scene3d>
      <a:camera prst="orthographicFront"/>
      <a:lightRig rig="threePt" dir="t"/>
    </dgm:scene3d>
    <dgm:sp3d/>
    <dgm:txPr>
      <a:bodyPr/>
      <a:p>
        <a:pPr>
          <a:defRPr/>
        </a:pPr>
        <a:endParaRPr/>
      </a:p>
    </dgm:txPr>
    <dgm:style>
      <a:lnRef idx="1">
        <a:srgbClr val="000000"/>
      </a:lnRef>
      <a:fillRef idx="0">
        <a:srgbClr val="000000"/>
      </a:fillRef>
      <a:effectRef idx="0">
        <a:srgbClr val="000000"/>
      </a:effectRef>
      <a:fontRef idx="minor"/>
    </dgm:style>
  </dgm:styleLbl>
  <dgm:styleLbl name="callout">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sst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1D1">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2">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3">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4">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con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trAlignAcc1">
    <dgm:scene3d>
      <a:camera prst="orthographicFront"/>
      <a:lightRig rig="threePt" dir="t"/>
    </dgm:scene3d>
    <dgm:sp3d/>
    <dgm:txPr>
      <a:bodyPr/>
      <a:p>
        <a:pPr>
          <a:defRPr/>
        </a:pPr>
        <a:endParaRPr/>
      </a:p>
    </dgm:txPr>
    <dgm:style>
      <a:lnRef idx="1">
        <a:srgbClr val="000000"/>
      </a:lnRef>
      <a:fillRef idx="1">
        <a:srgbClr val="000000"/>
      </a:fillRef>
      <a:effectRef idx="0">
        <a:srgbClr val="000000"/>
      </a:effectRef>
      <a:fontRef idx="minor"/>
    </dgm:style>
  </dgm:styleLbl>
  <dgm:styleLbl name="b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Align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B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dk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tr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fgShp">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revTx">
    <dgm:scene3d>
      <a:camera prst="orthographicFront"/>
      <a:lightRig rig="threePt" dir="t"/>
    </dgm:scene3d>
    <dgm:sp3d/>
    <dgm:txPr>
      <a:bodyPr/>
      <a:p>
        <a:pPr>
          <a:defRPr/>
        </a:pPr>
        <a:endParaRPr/>
      </a:p>
    </dgm:txPr>
    <dgm:style>
      <a:lnRef idx="0">
        <a:srgbClr val="000000"/>
      </a:lnRef>
      <a:fillRef idx="0">
        <a:srgbClr val="000000"/>
      </a:fillRef>
      <a:effectRef idx="0">
        <a:srgbClr val="00000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l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ven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tx1"/>
      </a:fontRef>
    </dgm:style>
  </dgm:styleLbl>
  <dgm:styleLbl name="alig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fg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fg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bg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sibTrans1D1">
    <dgm:scene3d>
      <a:camera prst="orthographicFront"/>
      <a:lightRig rig="threePt" dir="t"/>
    </dgm:scene3d>
    <dgm:sp3d/>
    <dgm:txPr>
      <a:bodyPr/>
      <a:p>
        <a:pPr>
          <a:defRPr/>
        </a:pPr>
        <a:endParaRPr/>
      </a:p>
    </dgm:txPr>
    <dgm:style>
      <a:lnRef idx="1">
        <a:srgbClr val="000000"/>
      </a:lnRef>
      <a:fillRef idx="0">
        <a:srgbClr val="000000"/>
      </a:fillRef>
      <a:effectRef idx="0">
        <a:srgbClr val="000000"/>
      </a:effectRef>
      <a:fontRef idx="minor"/>
    </dgm:style>
  </dgm:styleLbl>
  <dgm:styleLbl name="callout">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sst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1D1">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2">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3">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4">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con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trAlignAcc1">
    <dgm:scene3d>
      <a:camera prst="orthographicFront"/>
      <a:lightRig rig="threePt" dir="t"/>
    </dgm:scene3d>
    <dgm:sp3d/>
    <dgm:txPr>
      <a:bodyPr/>
      <a:p>
        <a:pPr>
          <a:defRPr/>
        </a:pPr>
        <a:endParaRPr/>
      </a:p>
    </dgm:txPr>
    <dgm:style>
      <a:lnRef idx="1">
        <a:srgbClr val="000000"/>
      </a:lnRef>
      <a:fillRef idx="1">
        <a:srgbClr val="000000"/>
      </a:fillRef>
      <a:effectRef idx="0">
        <a:srgbClr val="000000"/>
      </a:effectRef>
      <a:fontRef idx="minor"/>
    </dgm:style>
  </dgm:styleLbl>
  <dgm:styleLbl name="b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Align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B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dk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tr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fgShp">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revTx">
    <dgm:scene3d>
      <a:camera prst="orthographicFront"/>
      <a:lightRig rig="threePt" dir="t"/>
    </dgm:scene3d>
    <dgm:sp3d/>
    <dgm:txPr>
      <a:bodyPr/>
      <a:p>
        <a:pPr>
          <a:defRPr/>
        </a:pPr>
        <a:endParaRPr/>
      </a:p>
    </dgm:txPr>
    <dgm:style>
      <a:lnRef idx="0">
        <a:srgbClr val="000000"/>
      </a:lnRef>
      <a:fillRef idx="0">
        <a:srgbClr val="000000"/>
      </a:fillRef>
      <a:effectRef idx="0">
        <a:srgbClr val="00000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l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ven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tx1"/>
      </a:fontRef>
    </dgm:style>
  </dgm:styleLbl>
  <dgm:styleLbl name="alig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fg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fg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bg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sibTrans1D1">
    <dgm:scene3d>
      <a:camera prst="orthographicFront"/>
      <a:lightRig rig="threePt" dir="t"/>
    </dgm:scene3d>
    <dgm:sp3d/>
    <dgm:txPr>
      <a:bodyPr/>
      <a:p>
        <a:pPr>
          <a:defRPr/>
        </a:pPr>
        <a:endParaRPr/>
      </a:p>
    </dgm:txPr>
    <dgm:style>
      <a:lnRef idx="1">
        <a:srgbClr val="000000"/>
      </a:lnRef>
      <a:fillRef idx="0">
        <a:srgbClr val="000000"/>
      </a:fillRef>
      <a:effectRef idx="0">
        <a:srgbClr val="000000"/>
      </a:effectRef>
      <a:fontRef idx="minor"/>
    </dgm:style>
  </dgm:styleLbl>
  <dgm:styleLbl name="callout">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sst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1D1">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2">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3">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4">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con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trAlignAcc1">
    <dgm:scene3d>
      <a:camera prst="orthographicFront"/>
      <a:lightRig rig="threePt" dir="t"/>
    </dgm:scene3d>
    <dgm:sp3d/>
    <dgm:txPr>
      <a:bodyPr/>
      <a:p>
        <a:pPr>
          <a:defRPr/>
        </a:pPr>
        <a:endParaRPr/>
      </a:p>
    </dgm:txPr>
    <dgm:style>
      <a:lnRef idx="1">
        <a:srgbClr val="000000"/>
      </a:lnRef>
      <a:fillRef idx="1">
        <a:srgbClr val="000000"/>
      </a:fillRef>
      <a:effectRef idx="0">
        <a:srgbClr val="000000"/>
      </a:effectRef>
      <a:fontRef idx="minor"/>
    </dgm:style>
  </dgm:styleLbl>
  <dgm:styleLbl name="b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Align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B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dk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tr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fgShp">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revTx">
    <dgm:scene3d>
      <a:camera prst="orthographicFront"/>
      <a:lightRig rig="threePt" dir="t"/>
    </dgm:scene3d>
    <dgm:sp3d/>
    <dgm:txPr>
      <a:bodyPr/>
      <a:p>
        <a:pPr>
          <a:defRPr/>
        </a:pPr>
        <a:endParaRPr/>
      </a:p>
    </dgm:txPr>
    <dgm:style>
      <a:lnRef idx="0">
        <a:srgbClr val="000000"/>
      </a:lnRef>
      <a:fillRef idx="0">
        <a:srgbClr val="000000"/>
      </a:fillRef>
      <a:effectRef idx="0">
        <a:srgbClr val="00000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l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ven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tx1"/>
      </a:fontRef>
    </dgm:style>
  </dgm:styleLbl>
  <dgm:styleLbl name="alig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fg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fg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bg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sibTrans1D1">
    <dgm:scene3d>
      <a:camera prst="orthographicFront"/>
      <a:lightRig rig="threePt" dir="t"/>
    </dgm:scene3d>
    <dgm:sp3d/>
    <dgm:txPr>
      <a:bodyPr/>
      <a:p>
        <a:pPr>
          <a:defRPr/>
        </a:pPr>
        <a:endParaRPr/>
      </a:p>
    </dgm:txPr>
    <dgm:style>
      <a:lnRef idx="1">
        <a:srgbClr val="000000"/>
      </a:lnRef>
      <a:fillRef idx="0">
        <a:srgbClr val="000000"/>
      </a:fillRef>
      <a:effectRef idx="0">
        <a:srgbClr val="000000"/>
      </a:effectRef>
      <a:fontRef idx="minor"/>
    </dgm:style>
  </dgm:styleLbl>
  <dgm:styleLbl name="callout">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sst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1D1">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2">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3">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4">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con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trAlignAcc1">
    <dgm:scene3d>
      <a:camera prst="orthographicFront"/>
      <a:lightRig rig="threePt" dir="t"/>
    </dgm:scene3d>
    <dgm:sp3d/>
    <dgm:txPr>
      <a:bodyPr/>
      <a:p>
        <a:pPr>
          <a:defRPr/>
        </a:pPr>
        <a:endParaRPr/>
      </a:p>
    </dgm:txPr>
    <dgm:style>
      <a:lnRef idx="1">
        <a:srgbClr val="000000"/>
      </a:lnRef>
      <a:fillRef idx="1">
        <a:srgbClr val="000000"/>
      </a:fillRef>
      <a:effectRef idx="0">
        <a:srgbClr val="000000"/>
      </a:effectRef>
      <a:fontRef idx="minor"/>
    </dgm:style>
  </dgm:styleLbl>
  <dgm:styleLbl name="b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Align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B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dk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tr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fgShp">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revTx">
    <dgm:scene3d>
      <a:camera prst="orthographicFront"/>
      <a:lightRig rig="threePt" dir="t"/>
    </dgm:scene3d>
    <dgm:sp3d/>
    <dgm:txPr>
      <a:bodyPr/>
      <a:p>
        <a:pPr>
          <a:defRPr/>
        </a:pPr>
        <a:endParaRPr/>
      </a:p>
    </dgm:txPr>
    <dgm:style>
      <a:lnRef idx="0">
        <a:srgbClr val="000000"/>
      </a:lnRef>
      <a:fillRef idx="0">
        <a:srgbClr val="000000"/>
      </a:fillRef>
      <a:effectRef idx="0">
        <a:srgbClr val="00000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l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ven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tx1"/>
      </a:fontRef>
    </dgm:style>
  </dgm:styleLbl>
  <dgm:styleLbl name="alig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fg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fg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bg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sibTrans1D1">
    <dgm:scene3d>
      <a:camera prst="orthographicFront"/>
      <a:lightRig rig="threePt" dir="t"/>
    </dgm:scene3d>
    <dgm:sp3d/>
    <dgm:txPr>
      <a:bodyPr/>
      <a:p>
        <a:pPr>
          <a:defRPr/>
        </a:pPr>
        <a:endParaRPr/>
      </a:p>
    </dgm:txPr>
    <dgm:style>
      <a:lnRef idx="1">
        <a:srgbClr val="000000"/>
      </a:lnRef>
      <a:fillRef idx="0">
        <a:srgbClr val="000000"/>
      </a:fillRef>
      <a:effectRef idx="0">
        <a:srgbClr val="000000"/>
      </a:effectRef>
      <a:fontRef idx="minor"/>
    </dgm:style>
  </dgm:styleLbl>
  <dgm:styleLbl name="callout">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sst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1D1">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2">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3">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4">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con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trAlignAcc1">
    <dgm:scene3d>
      <a:camera prst="orthographicFront"/>
      <a:lightRig rig="threePt" dir="t"/>
    </dgm:scene3d>
    <dgm:sp3d/>
    <dgm:txPr>
      <a:bodyPr/>
      <a:p>
        <a:pPr>
          <a:defRPr/>
        </a:pPr>
        <a:endParaRPr/>
      </a:p>
    </dgm:txPr>
    <dgm:style>
      <a:lnRef idx="1">
        <a:srgbClr val="000000"/>
      </a:lnRef>
      <a:fillRef idx="1">
        <a:srgbClr val="000000"/>
      </a:fillRef>
      <a:effectRef idx="0">
        <a:srgbClr val="000000"/>
      </a:effectRef>
      <a:fontRef idx="minor"/>
    </dgm:style>
  </dgm:styleLbl>
  <dgm:styleLbl name="b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Align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B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dk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tr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fgShp">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revTx">
    <dgm:scene3d>
      <a:camera prst="orthographicFront"/>
      <a:lightRig rig="threePt" dir="t"/>
    </dgm:scene3d>
    <dgm:sp3d/>
    <dgm:txPr>
      <a:bodyPr/>
      <a:p>
        <a:pPr>
          <a:defRPr/>
        </a:pPr>
        <a:endParaRPr/>
      </a:p>
    </dgm:txPr>
    <dgm:style>
      <a:lnRef idx="0">
        <a:srgbClr val="000000"/>
      </a:lnRef>
      <a:fillRef idx="0">
        <a:srgbClr val="000000"/>
      </a:fillRef>
      <a:effectRef idx="0">
        <a:srgbClr val="00000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l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ven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tx1"/>
      </a:fontRef>
    </dgm:style>
  </dgm:styleLbl>
  <dgm:styleLbl name="alig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fg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fg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bg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sibTrans1D1">
    <dgm:scene3d>
      <a:camera prst="orthographicFront"/>
      <a:lightRig rig="threePt" dir="t"/>
    </dgm:scene3d>
    <dgm:sp3d/>
    <dgm:txPr>
      <a:bodyPr/>
      <a:p>
        <a:pPr>
          <a:defRPr/>
        </a:pPr>
        <a:endParaRPr/>
      </a:p>
    </dgm:txPr>
    <dgm:style>
      <a:lnRef idx="1">
        <a:srgbClr val="000000"/>
      </a:lnRef>
      <a:fillRef idx="0">
        <a:srgbClr val="000000"/>
      </a:fillRef>
      <a:effectRef idx="0">
        <a:srgbClr val="000000"/>
      </a:effectRef>
      <a:fontRef idx="minor"/>
    </dgm:style>
  </dgm:styleLbl>
  <dgm:styleLbl name="callout">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sst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1D1">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2">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3">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4">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con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trAlignAcc1">
    <dgm:scene3d>
      <a:camera prst="orthographicFront"/>
      <a:lightRig rig="threePt" dir="t"/>
    </dgm:scene3d>
    <dgm:sp3d/>
    <dgm:txPr>
      <a:bodyPr/>
      <a:p>
        <a:pPr>
          <a:defRPr/>
        </a:pPr>
        <a:endParaRPr/>
      </a:p>
    </dgm:txPr>
    <dgm:style>
      <a:lnRef idx="1">
        <a:srgbClr val="000000"/>
      </a:lnRef>
      <a:fillRef idx="1">
        <a:srgbClr val="000000"/>
      </a:fillRef>
      <a:effectRef idx="0">
        <a:srgbClr val="000000"/>
      </a:effectRef>
      <a:fontRef idx="minor"/>
    </dgm:style>
  </dgm:styleLbl>
  <dgm:styleLbl name="b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Align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B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dk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tr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fgShp">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revTx">
    <dgm:scene3d>
      <a:camera prst="orthographicFront"/>
      <a:lightRig rig="threePt" dir="t"/>
    </dgm:scene3d>
    <dgm:sp3d/>
    <dgm:txPr>
      <a:bodyPr/>
      <a:p>
        <a:pPr>
          <a:defRPr/>
        </a:pPr>
        <a:endParaRPr/>
      </a:p>
    </dgm:txPr>
    <dgm:style>
      <a:lnRef idx="0">
        <a:srgbClr val="000000"/>
      </a:lnRef>
      <a:fillRef idx="0">
        <a:srgbClr val="000000"/>
      </a:fillRef>
      <a:effectRef idx="0">
        <a:srgbClr val="00000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l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ven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tx1"/>
      </a:fontRef>
    </dgm:style>
  </dgm:styleLbl>
  <dgm:styleLbl name="alig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fg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fg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bg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sibTrans1D1">
    <dgm:scene3d>
      <a:camera prst="orthographicFront"/>
      <a:lightRig rig="threePt" dir="t"/>
    </dgm:scene3d>
    <dgm:sp3d/>
    <dgm:txPr>
      <a:bodyPr/>
      <a:p>
        <a:pPr>
          <a:defRPr/>
        </a:pPr>
        <a:endParaRPr/>
      </a:p>
    </dgm:txPr>
    <dgm:style>
      <a:lnRef idx="1">
        <a:srgbClr val="000000"/>
      </a:lnRef>
      <a:fillRef idx="0">
        <a:srgbClr val="000000"/>
      </a:fillRef>
      <a:effectRef idx="0">
        <a:srgbClr val="000000"/>
      </a:effectRef>
      <a:fontRef idx="minor"/>
    </dgm:style>
  </dgm:styleLbl>
  <dgm:styleLbl name="callout">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sst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1D1">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2">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3">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4">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con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trAlignAcc1">
    <dgm:scene3d>
      <a:camera prst="orthographicFront"/>
      <a:lightRig rig="threePt" dir="t"/>
    </dgm:scene3d>
    <dgm:sp3d/>
    <dgm:txPr>
      <a:bodyPr/>
      <a:p>
        <a:pPr>
          <a:defRPr/>
        </a:pPr>
        <a:endParaRPr/>
      </a:p>
    </dgm:txPr>
    <dgm:style>
      <a:lnRef idx="1">
        <a:srgbClr val="000000"/>
      </a:lnRef>
      <a:fillRef idx="1">
        <a:srgbClr val="000000"/>
      </a:fillRef>
      <a:effectRef idx="0">
        <a:srgbClr val="000000"/>
      </a:effectRef>
      <a:fontRef idx="minor"/>
    </dgm:style>
  </dgm:styleLbl>
  <dgm:styleLbl name="b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Align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B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dk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tr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fgShp">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revTx">
    <dgm:scene3d>
      <a:camera prst="orthographicFront"/>
      <a:lightRig rig="threePt" dir="t"/>
    </dgm:scene3d>
    <dgm:sp3d/>
    <dgm:txPr>
      <a:bodyPr/>
      <a:p>
        <a:pPr>
          <a:defRPr/>
        </a:pPr>
        <a:endParaRPr/>
      </a:p>
    </dgm:txPr>
    <dgm:style>
      <a:lnRef idx="0">
        <a:srgbClr val="000000"/>
      </a:lnRef>
      <a:fillRef idx="0">
        <a:srgbClr val="000000"/>
      </a:fillRef>
      <a:effectRef idx="0">
        <a:srgbClr val="000000"/>
      </a:effectRef>
      <a:fontRef idx="minor"/>
    </dgm:style>
  </dgm:styleLbl>
</dgm:styleDef>
</file>

<file path=ppt/notesMasters/_rels/notesMaster1.xml.rels><?xml version="1.0" encoding="UTF-8" standalone="yes"?><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name="">
    <p:bg>
      <p:bgRef idx="1001">
        <a:schemeClr val="bg1"/>
      </p:bgRef>
    </p:bg>
    <p:spTree>
      <p:nvGrpSpPr>
        <p:cNvPr id="1" name=""/>
        <p:cNvGrpSpPr/>
        <p:nvPr/>
      </p:nvGrpSpPr>
      <p:grpSpPr bwMode="auto">
        <a:xfrm>
          <a:off x="0" y="0"/>
          <a:ext cx="0" cy="0"/>
          <a:chOff x="0" y="0"/>
          <a:chExt cx="0" cy="0"/>
        </a:xfrm>
      </p:grpSpPr>
      <p:sp>
        <p:nvSpPr>
          <p:cNvPr id="2" name="Kopfzeilenplatzhalter 1"/>
          <p:cNvSpPr>
            <a:spLocks noGrp="1"/>
          </p:cNvSpPr>
          <p:nvPr>
            <p:ph type="hdr" sz="quarter"/>
          </p:nvPr>
        </p:nvSpPr>
        <p:spPr bwMode="auto">
          <a:xfrm>
            <a:off x="1" y="1"/>
            <a:ext cx="2945659" cy="495348"/>
          </a:xfrm>
          <a:prstGeom prst="rect">
            <a:avLst/>
          </a:prstGeom>
        </p:spPr>
        <p:txBody>
          <a:bodyPr vert="horz" lIns="91437" tIns="45719" rIns="91437" bIns="45719" rtlCol="0"/>
          <a:lstStyle>
            <a:lvl1pPr algn="l">
              <a:defRPr sz="1200"/>
            </a:lvl1pPr>
          </a:lstStyle>
          <a:p>
            <a:pPr>
              <a:defRPr/>
            </a:pPr>
            <a:endParaRPr lang="de-DE"/>
          </a:p>
        </p:txBody>
      </p:sp>
      <p:sp>
        <p:nvSpPr>
          <p:cNvPr id="3" name="Datumsplatzhalter 2"/>
          <p:cNvSpPr>
            <a:spLocks noGrp="1"/>
          </p:cNvSpPr>
          <p:nvPr>
            <p:ph type="dt" idx="1"/>
          </p:nvPr>
        </p:nvSpPr>
        <p:spPr bwMode="auto">
          <a:xfrm>
            <a:off x="3850444" y="1"/>
            <a:ext cx="2945659" cy="495348"/>
          </a:xfrm>
          <a:prstGeom prst="rect">
            <a:avLst/>
          </a:prstGeom>
        </p:spPr>
        <p:txBody>
          <a:bodyPr vert="horz" lIns="91437" tIns="45719" rIns="91437" bIns="45719" rtlCol="0"/>
          <a:lstStyle>
            <a:lvl1pPr algn="r">
              <a:defRPr sz="1200"/>
            </a:lvl1pPr>
          </a:lstStyle>
          <a:p>
            <a:pPr>
              <a:defRPr/>
            </a:pPr>
            <a:fld id="{5A9DCB1D-CB7C-4C28-8EC3-4CBAAD6C6CAF}" type="datetimeFigureOut">
              <a:rPr lang="de-DE"/>
              <a:t>13.04.23</a:t>
            </a:fld>
            <a:endParaRPr lang="de-DE"/>
          </a:p>
        </p:txBody>
      </p:sp>
      <p:sp>
        <p:nvSpPr>
          <p:cNvPr id="4" name="Folienbildplatzhalter 3"/>
          <p:cNvSpPr>
            <a:spLocks noChangeAspect="1" noGrp="1" noRot="1"/>
          </p:cNvSpPr>
          <p:nvPr>
            <p:ph type="sldImg" idx="2"/>
          </p:nvPr>
        </p:nvSpPr>
        <p:spPr bwMode="auto">
          <a:xfrm>
            <a:off x="1179513" y="1235075"/>
            <a:ext cx="4438650" cy="3330575"/>
          </a:xfrm>
          <a:prstGeom prst="rect">
            <a:avLst/>
          </a:prstGeom>
          <a:noFill/>
          <a:ln w="12700">
            <a:solidFill>
              <a:prstClr val="black"/>
            </a:solidFill>
          </a:ln>
        </p:spPr>
        <p:txBody>
          <a:bodyPr vert="horz" lIns="91437" tIns="45719" rIns="91437" bIns="45719" rtlCol="0" anchor="ctr"/>
          <a:lstStyle/>
          <a:p>
            <a:pPr>
              <a:defRPr/>
            </a:pPr>
            <a:endParaRPr lang="de-DE"/>
          </a:p>
        </p:txBody>
      </p:sp>
      <p:sp>
        <p:nvSpPr>
          <p:cNvPr id="5" name="Notizenplatzhalter 4"/>
          <p:cNvSpPr>
            <a:spLocks noGrp="1"/>
          </p:cNvSpPr>
          <p:nvPr>
            <p:ph type="body" sz="quarter" idx="3"/>
          </p:nvPr>
        </p:nvSpPr>
        <p:spPr bwMode="auto">
          <a:xfrm>
            <a:off x="679768" y="4751219"/>
            <a:ext cx="5438140" cy="3887362"/>
          </a:xfrm>
          <a:prstGeom prst="rect">
            <a:avLst/>
          </a:prstGeom>
        </p:spPr>
        <p:txBody>
          <a:bodyPr vert="horz" lIns="91437" tIns="45719" rIns="91437" bIns="45719" rtlCol="0"/>
          <a:lstStyle/>
          <a:p>
            <a:pPr lvl="0">
              <a:defRPr/>
            </a:pPr>
            <a:r>
              <a:rPr lang="de-DE"/>
              <a:t>Formatvorlagen des Textmasters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6" name="Fußzeilenplatzhalter 5"/>
          <p:cNvSpPr>
            <a:spLocks noGrp="1"/>
          </p:cNvSpPr>
          <p:nvPr>
            <p:ph type="ftr" sz="quarter" idx="4"/>
          </p:nvPr>
        </p:nvSpPr>
        <p:spPr bwMode="auto">
          <a:xfrm>
            <a:off x="1" y="9377320"/>
            <a:ext cx="2945659" cy="495347"/>
          </a:xfrm>
          <a:prstGeom prst="rect">
            <a:avLst/>
          </a:prstGeom>
        </p:spPr>
        <p:txBody>
          <a:bodyPr vert="horz" lIns="91437" tIns="45719" rIns="91437" bIns="45719" rtlCol="0" anchor="b"/>
          <a:lstStyle>
            <a:lvl1pPr algn="l">
              <a:defRPr sz="1200"/>
            </a:lvl1pPr>
          </a:lstStyle>
          <a:p>
            <a:pPr>
              <a:defRPr/>
            </a:pPr>
            <a:endParaRPr lang="de-DE"/>
          </a:p>
        </p:txBody>
      </p:sp>
      <p:sp>
        <p:nvSpPr>
          <p:cNvPr id="7" name="Foliennummernplatzhalter 6"/>
          <p:cNvSpPr>
            <a:spLocks noGrp="1"/>
          </p:cNvSpPr>
          <p:nvPr>
            <p:ph type="sldNum" sz="quarter" idx="5"/>
          </p:nvPr>
        </p:nvSpPr>
        <p:spPr bwMode="auto">
          <a:xfrm>
            <a:off x="3850444" y="9377320"/>
            <a:ext cx="2945659" cy="495347"/>
          </a:xfrm>
          <a:prstGeom prst="rect">
            <a:avLst/>
          </a:prstGeom>
        </p:spPr>
        <p:txBody>
          <a:bodyPr vert="horz" lIns="91437" tIns="45719" rIns="91437" bIns="45719" rtlCol="0" anchor="b"/>
          <a:lstStyle>
            <a:lvl1pPr algn="r">
              <a:defRPr sz="1200"/>
            </a:lvl1pPr>
          </a:lstStyle>
          <a:p>
            <a:pPr>
              <a:defRPr/>
            </a:pPr>
            <a:fld id="{DDA7ECE7-9549-4907-964E-8ED6A0AA79C5}" type="slidenum">
              <a:rPr lang="de-DE"/>
              <a:t>‹Nr.›</a:t>
            </a:fld>
            <a:endParaRPr lang="de-DE"/>
          </a:p>
        </p:txBody>
      </p:sp>
    </p:spTree>
  </p:cSld>
  <p:clrMap bg1="lt1" tx1="dk1" bg2="lt2" tx2="dk2" accent1="accent1" accent2="accent2" accent3="accent3" accent4="accent4" accent5="accent5" accent6="accent6" hlink="hlink" folHlink="folHlink"/>
  <p:notesStyle>
    <a:lvl1pPr marL="0" algn="l" defTabSz="914400">
      <a:defRPr sz="1200">
        <a:solidFill>
          <a:schemeClr val="tx1"/>
        </a:solidFill>
        <a:latin typeface="+mn-lt"/>
        <a:ea typeface="+mn-ea"/>
        <a:cs typeface="+mn-cs"/>
      </a:defRPr>
    </a:lvl1pPr>
    <a:lvl2pPr marL="457200" algn="l" defTabSz="914400">
      <a:defRPr sz="1200">
        <a:solidFill>
          <a:schemeClr val="tx1"/>
        </a:solidFill>
        <a:latin typeface="+mn-lt"/>
        <a:ea typeface="+mn-ea"/>
        <a:cs typeface="+mn-cs"/>
      </a:defRPr>
    </a:lvl2pPr>
    <a:lvl3pPr marL="914400" algn="l" defTabSz="914400">
      <a:defRPr sz="1200">
        <a:solidFill>
          <a:schemeClr val="tx1"/>
        </a:solidFill>
        <a:latin typeface="+mn-lt"/>
        <a:ea typeface="+mn-ea"/>
        <a:cs typeface="+mn-cs"/>
      </a:defRPr>
    </a:lvl3pPr>
    <a:lvl4pPr marL="1371600" algn="l" defTabSz="914400">
      <a:defRPr sz="1200">
        <a:solidFill>
          <a:schemeClr val="tx1"/>
        </a:solidFill>
        <a:latin typeface="+mn-lt"/>
        <a:ea typeface="+mn-ea"/>
        <a:cs typeface="+mn-cs"/>
      </a:defRPr>
    </a:lvl4pPr>
    <a:lvl5pPr marL="1828800" algn="l" defTabSz="914400">
      <a:defRPr sz="1200">
        <a:solidFill>
          <a:schemeClr val="tx1"/>
        </a:solidFill>
        <a:latin typeface="+mn-lt"/>
        <a:ea typeface="+mn-ea"/>
        <a:cs typeface="+mn-cs"/>
      </a:defRPr>
    </a:lvl5pPr>
    <a:lvl6pPr marL="2286000" algn="l" defTabSz="914400">
      <a:defRPr sz="1200">
        <a:solidFill>
          <a:schemeClr val="tx1"/>
        </a:solidFill>
        <a:latin typeface="+mn-lt"/>
        <a:ea typeface="+mn-ea"/>
        <a:cs typeface="+mn-cs"/>
      </a:defRPr>
    </a:lvl6pPr>
    <a:lvl7pPr marL="2743200" algn="l" defTabSz="914400">
      <a:defRPr sz="1200">
        <a:solidFill>
          <a:schemeClr val="tx1"/>
        </a:solidFill>
        <a:latin typeface="+mn-lt"/>
        <a:ea typeface="+mn-ea"/>
        <a:cs typeface="+mn-cs"/>
      </a:defRPr>
    </a:lvl7pPr>
    <a:lvl8pPr marL="3200400" algn="l" defTabSz="914400">
      <a:defRPr sz="1200">
        <a:solidFill>
          <a:schemeClr val="tx1"/>
        </a:solidFill>
        <a:latin typeface="+mn-lt"/>
        <a:ea typeface="+mn-ea"/>
        <a:cs typeface="+mn-cs"/>
      </a:defRPr>
    </a:lvl8pPr>
    <a:lvl9pPr marL="3657600" algn="l" defTabSz="91440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Folienbildplatzhalter 1"/>
          <p:cNvSpPr>
            <a:spLocks noChangeAspect="1" noGrp="1" noRot="1"/>
          </p:cNvSpPr>
          <p:nvPr>
            <p:ph type="sldImg"/>
          </p:nvPr>
        </p:nvSpPr>
        <p:spPr bwMode="auto"/>
      </p:sp>
      <p:sp>
        <p:nvSpPr>
          <p:cNvPr id="3" name="Notizenplatzhalter 2"/>
          <p:cNvSpPr>
            <a:spLocks noGrp="1"/>
          </p:cNvSpPr>
          <p:nvPr>
            <p:ph type="body" idx="1"/>
          </p:nvPr>
        </p:nvSpPr>
        <p:spPr bwMode="auto"/>
        <p:txBody>
          <a:bodyPr/>
          <a:lstStyle/>
          <a:p>
            <a:pPr>
              <a:defRPr/>
            </a:pPr>
            <a:endParaRPr lang="de-DE">
              <a:solidFill>
                <a:srgbClr val="FF0000"/>
              </a:solidFill>
            </a:endParaRPr>
          </a:p>
        </p:txBody>
      </p:sp>
      <p:sp>
        <p:nvSpPr>
          <p:cNvPr id="4" name="Foliennummernplatzhalter 3"/>
          <p:cNvSpPr>
            <a:spLocks noGrp="1"/>
          </p:cNvSpPr>
          <p:nvPr>
            <p:ph type="sldNum" sz="quarter" idx="10"/>
          </p:nvPr>
        </p:nvSpPr>
        <p:spPr bwMode="auto"/>
        <p:txBody>
          <a:bodyPr/>
          <a:lstStyle/>
          <a:p>
            <a:pPr>
              <a:defRPr/>
            </a:pPr>
            <a:fld id="{DDA7ECE7-9549-4907-964E-8ED6A0AA79C5}" type="slidenum">
              <a:rPr lang="de-DE"/>
              <a:t>1</a:t>
            </a:fld>
            <a:endParaRPr lang="de-DE"/>
          </a:p>
        </p:txBody>
      </p:sp>
    </p:spTree>
  </p:cSld>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B969E68A-752A-1851-77F2-C5E73F39EE8C}" type="slidenum">
              <a:rPr/>
              <a:t/>
            </a:fld>
            <a:endParaRPr/>
          </a:p>
        </p:txBody>
      </p:sp>
    </p:spTree>
  </p:cSld>
</p:notes>
</file>

<file path=ppt/notesSlides/notesSlide11.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Folienbildplatzhalter 1"/>
          <p:cNvSpPr>
            <a:spLocks noChangeAspect="1" noGrp="1" noRot="1"/>
          </p:cNvSpPr>
          <p:nvPr>
            <p:ph type="sldImg"/>
          </p:nvPr>
        </p:nvSpPr>
        <p:spPr bwMode="auto"/>
      </p:sp>
      <p:sp>
        <p:nvSpPr>
          <p:cNvPr id="3" name="Notizenplatzhalter 2"/>
          <p:cNvSpPr>
            <a:spLocks noGrp="1"/>
          </p:cNvSpPr>
          <p:nvPr>
            <p:ph type="body" idx="1"/>
          </p:nvPr>
        </p:nvSpPr>
        <p:spPr bwMode="auto"/>
        <p:txBody>
          <a:bodyPr/>
          <a:lstStyle/>
          <a:p>
            <a:pPr>
              <a:defRPr/>
            </a:pPr>
            <a:r>
              <a:rPr lang="de-DE"/>
              <a:t>Nur Vorlesen oder als Folie lassen? </a:t>
            </a:r>
            <a:endParaRPr/>
          </a:p>
        </p:txBody>
      </p:sp>
      <p:sp>
        <p:nvSpPr>
          <p:cNvPr id="4" name="Foliennummernplatzhalter 3"/>
          <p:cNvSpPr>
            <a:spLocks noGrp="1"/>
          </p:cNvSpPr>
          <p:nvPr>
            <p:ph type="sldNum" sz="quarter" idx="5"/>
          </p:nvPr>
        </p:nvSpPr>
        <p:spPr bwMode="auto"/>
        <p:txBody>
          <a:bodyPr/>
          <a:lstStyle/>
          <a:p>
            <a:pPr>
              <a:defRPr/>
            </a:pPr>
            <a:fld id="{DDA7ECE7-9549-4907-964E-8ED6A0AA79C5}" type="slidenum">
              <a:rPr lang="de-DE"/>
              <a:t>11</a:t>
            </a:fld>
            <a:endParaRPr lang="de-DE"/>
          </a:p>
        </p:txBody>
      </p:sp>
    </p:spTree>
  </p:cSld>
</p:notes>
</file>

<file path=ppt/notesSlides/notesSlide12.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F4D8410F-2DF4-E77E-2B21-001C288869EF}" type="slidenum">
              <a:rPr/>
              <a:t/>
            </a:fld>
            <a:endParaRPr/>
          </a:p>
        </p:txBody>
      </p:sp>
    </p:spTree>
  </p:cSld>
</p:notes>
</file>

<file path=ppt/notesSlides/notesSlide13.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Folienbildplatzhalter 1"/>
          <p:cNvSpPr>
            <a:spLocks noChangeAspect="1" noGrp="1" noRo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a:t>Derzeit in Planung: </a:t>
            </a:r>
            <a:r>
              <a:rPr lang="de-DE"/>
              <a:t>managed</a:t>
            </a:r>
            <a:r>
              <a:rPr lang="de-DE"/>
              <a:t> apple-ID mit </a:t>
            </a:r>
            <a:r>
              <a:rPr lang="de-DE"/>
              <a:t>cloud</a:t>
            </a:r>
            <a:r>
              <a:rPr lang="de-DE"/>
              <a:t> </a:t>
            </a:r>
            <a:endParaRPr/>
          </a:p>
          <a:p>
            <a:pPr marL="0" marR="0" lvl="0" indent="0" algn="l" defTabSz="914400">
              <a:lnSpc>
                <a:spcPct val="100000"/>
              </a:lnSpc>
              <a:spcBef>
                <a:spcPts val="0"/>
              </a:spcBef>
              <a:spcAft>
                <a:spcPts val="0"/>
              </a:spcAft>
              <a:buClrTx/>
              <a:buSzTx/>
              <a:buFontTx/>
              <a:buNone/>
              <a:defRPr/>
            </a:pPr>
            <a:endParaRPr lang="de-DE"/>
          </a:p>
          <a:p>
            <a:pPr marL="0" marR="0" lvl="0" indent="0" algn="l" defTabSz="914400">
              <a:lnSpc>
                <a:spcPct val="100000"/>
              </a:lnSpc>
              <a:spcBef>
                <a:spcPts val="0"/>
              </a:spcBef>
              <a:spcAft>
                <a:spcPts val="0"/>
              </a:spcAft>
              <a:buClrTx/>
              <a:buSzTx/>
              <a:buFontTx/>
              <a:buNone/>
              <a:defRPr/>
            </a:pPr>
            <a:r>
              <a:rPr lang="de-DE"/>
              <a:t>Keine Daten der </a:t>
            </a:r>
            <a:r>
              <a:rPr lang="de-DE"/>
              <a:t>SchülerInnnen</a:t>
            </a:r>
            <a:r>
              <a:rPr lang="de-DE"/>
              <a:t>, </a:t>
            </a:r>
            <a:r>
              <a:rPr lang="de-DE" sz="1200"/>
              <a:t>Alle Schüler*innen haben die selben Apps und können nichts selber herunter laden</a:t>
            </a:r>
            <a:endParaRPr/>
          </a:p>
          <a:p>
            <a:pPr>
              <a:defRPr/>
            </a:pPr>
            <a:endParaRPr lang="de-DE"/>
          </a:p>
        </p:txBody>
      </p:sp>
      <p:sp>
        <p:nvSpPr>
          <p:cNvPr id="4" name="Foliennummernplatzhalter 3"/>
          <p:cNvSpPr>
            <a:spLocks noGrp="1"/>
          </p:cNvSpPr>
          <p:nvPr>
            <p:ph type="sldNum" sz="quarter" idx="10"/>
          </p:nvPr>
        </p:nvSpPr>
        <p:spPr bwMode="auto"/>
        <p:txBody>
          <a:bodyPr/>
          <a:lstStyle/>
          <a:p>
            <a:pPr>
              <a:defRPr/>
            </a:pPr>
            <a:fld id="{DDA7ECE7-9549-4907-964E-8ED6A0AA79C5}" type="slidenum">
              <a:rPr lang="de-DE"/>
              <a:t>13</a:t>
            </a:fld>
            <a:endParaRPr lang="de-DE"/>
          </a:p>
        </p:txBody>
      </p:sp>
    </p:spTree>
  </p:cSld>
</p:notes>
</file>

<file path=ppt/notesSlides/notesSlide14.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Folienbildplatzhalter 1"/>
          <p:cNvSpPr>
            <a:spLocks noChangeAspect="1" noGrp="1" noRot="1"/>
          </p:cNvSpPr>
          <p:nvPr>
            <p:ph type="sldImg"/>
          </p:nvPr>
        </p:nvSpPr>
        <p:spPr bwMode="auto"/>
      </p:sp>
      <p:sp>
        <p:nvSpPr>
          <p:cNvPr id="3" name="Notizenplatzhalter 2"/>
          <p:cNvSpPr>
            <a:spLocks noGrp="1"/>
          </p:cNvSpPr>
          <p:nvPr>
            <p:ph type="body" idx="1"/>
          </p:nvPr>
        </p:nvSpPr>
        <p:spPr bwMode="auto"/>
        <p:txBody>
          <a:bodyPr/>
          <a:lstStyle/>
          <a:p>
            <a:pPr>
              <a:defRPr/>
            </a:pPr>
            <a:endParaRPr lang="de-DE"/>
          </a:p>
        </p:txBody>
      </p:sp>
      <p:sp>
        <p:nvSpPr>
          <p:cNvPr id="4" name="Foliennummernplatzhalter 3"/>
          <p:cNvSpPr>
            <a:spLocks noGrp="1"/>
          </p:cNvSpPr>
          <p:nvPr>
            <p:ph type="sldNum" sz="quarter" idx="10"/>
          </p:nvPr>
        </p:nvSpPr>
        <p:spPr bwMode="auto"/>
        <p:txBody>
          <a:bodyPr/>
          <a:lstStyle/>
          <a:p>
            <a:pPr>
              <a:defRPr/>
            </a:pPr>
            <a:fld id="{DDA7ECE7-9549-4907-964E-8ED6A0AA79C5}" type="slidenum">
              <a:rPr lang="de-DE"/>
              <a:t>14</a:t>
            </a:fld>
            <a:endParaRPr lang="de-DE"/>
          </a:p>
        </p:txBody>
      </p:sp>
    </p:spTree>
  </p:cSld>
</p:notes>
</file>

<file path=ppt/notesSlides/notesSlide15.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Folienbildplatzhalter 1"/>
          <p:cNvSpPr>
            <a:spLocks noChangeAspect="1" noGrp="1" noRot="1"/>
          </p:cNvSpPr>
          <p:nvPr>
            <p:ph type="sldImg"/>
          </p:nvPr>
        </p:nvSpPr>
        <p:spPr bwMode="auto"/>
      </p:sp>
      <p:sp>
        <p:nvSpPr>
          <p:cNvPr id="3" name="Notizenplatzhalter 2"/>
          <p:cNvSpPr>
            <a:spLocks noGrp="1"/>
          </p:cNvSpPr>
          <p:nvPr>
            <p:ph type="body" idx="1"/>
          </p:nvPr>
        </p:nvSpPr>
        <p:spPr bwMode="auto"/>
        <p:txBody>
          <a:bodyPr/>
          <a:lstStyle/>
          <a:p>
            <a:pPr>
              <a:defRPr/>
            </a:pPr>
            <a:r>
              <a:rPr lang="de-DE"/>
              <a:t>Analoges, also echtes Leben und Zusammenleben kann durch Bildschirmerlebnisse nicht ersetzt werden. </a:t>
            </a:r>
            <a:endParaRPr/>
          </a:p>
          <a:p>
            <a:pPr>
              <a:defRPr/>
            </a:pPr>
            <a:endParaRPr lang="de-DE"/>
          </a:p>
        </p:txBody>
      </p:sp>
      <p:sp>
        <p:nvSpPr>
          <p:cNvPr id="4" name="Foliennummernplatzhalter 3"/>
          <p:cNvSpPr>
            <a:spLocks noGrp="1"/>
          </p:cNvSpPr>
          <p:nvPr>
            <p:ph type="sldNum" sz="quarter" idx="10"/>
          </p:nvPr>
        </p:nvSpPr>
        <p:spPr bwMode="auto"/>
        <p:txBody>
          <a:bodyPr/>
          <a:lstStyle/>
          <a:p>
            <a:pPr>
              <a:defRPr/>
            </a:pPr>
            <a:fld id="{DDA7ECE7-9549-4907-964E-8ED6A0AA79C5}" type="slidenum">
              <a:rPr lang="de-DE"/>
              <a:t>15</a:t>
            </a:fld>
            <a:endParaRPr lang="de-DE"/>
          </a:p>
        </p:txBody>
      </p:sp>
    </p:spTree>
  </p:cSld>
</p:notes>
</file>

<file path=ppt/notesSlides/notesSlide16.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Folienbildplatzhalter 1"/>
          <p:cNvSpPr>
            <a:spLocks noChangeAspect="1" noGrp="1" noRot="1"/>
          </p:cNvSpPr>
          <p:nvPr>
            <p:ph type="sldImg"/>
          </p:nvPr>
        </p:nvSpPr>
        <p:spPr bwMode="auto"/>
      </p:sp>
      <p:sp>
        <p:nvSpPr>
          <p:cNvPr id="3" name="Notizenplatzhalter 2"/>
          <p:cNvSpPr>
            <a:spLocks noGrp="1"/>
          </p:cNvSpPr>
          <p:nvPr>
            <p:ph type="body" idx="1"/>
          </p:nvPr>
        </p:nvSpPr>
        <p:spPr bwMode="auto"/>
        <p:txBody>
          <a:bodyPr/>
          <a:lstStyle/>
          <a:p>
            <a:pPr>
              <a:defRPr/>
            </a:pPr>
            <a:endParaRPr lang="de-DE"/>
          </a:p>
        </p:txBody>
      </p:sp>
      <p:sp>
        <p:nvSpPr>
          <p:cNvPr id="4" name="Foliennummernplatzhalter 3"/>
          <p:cNvSpPr>
            <a:spLocks noGrp="1"/>
          </p:cNvSpPr>
          <p:nvPr>
            <p:ph type="sldNum" sz="quarter" idx="10"/>
          </p:nvPr>
        </p:nvSpPr>
        <p:spPr bwMode="auto"/>
        <p:txBody>
          <a:bodyPr/>
          <a:lstStyle/>
          <a:p>
            <a:pPr>
              <a:defRPr/>
            </a:pPr>
            <a:fld id="{DDA7ECE7-9549-4907-964E-8ED6A0AA79C5}" type="slidenum">
              <a:rPr lang="de-DE"/>
              <a:t>16</a:t>
            </a:fld>
            <a:endParaRPr lang="de-DE"/>
          </a:p>
        </p:txBody>
      </p:sp>
    </p:spTree>
  </p:cSld>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Folienbildplatzhalter 1"/>
          <p:cNvSpPr>
            <a:spLocks noChangeAspect="1" noGrp="1" noRot="1"/>
          </p:cNvSpPr>
          <p:nvPr>
            <p:ph type="sldImg"/>
          </p:nvPr>
        </p:nvSpPr>
        <p:spPr bwMode="auto"/>
      </p:sp>
      <p:sp>
        <p:nvSpPr>
          <p:cNvPr id="3" name="Notizenplatzhalter 2"/>
          <p:cNvSpPr>
            <a:spLocks noGrp="1"/>
          </p:cNvSpPr>
          <p:nvPr>
            <p:ph type="body" idx="1"/>
          </p:nvPr>
        </p:nvSpPr>
        <p:spPr bwMode="auto"/>
        <p:txBody>
          <a:bodyPr/>
          <a:lstStyle/>
          <a:p>
            <a:pPr>
              <a:defRPr/>
            </a:pPr>
            <a:endParaRPr lang="de-DE"/>
          </a:p>
        </p:txBody>
      </p:sp>
      <p:sp>
        <p:nvSpPr>
          <p:cNvPr id="4" name="Foliennummernplatzhalter 3"/>
          <p:cNvSpPr>
            <a:spLocks noGrp="1"/>
          </p:cNvSpPr>
          <p:nvPr>
            <p:ph type="sldNum" sz="quarter" idx="10"/>
          </p:nvPr>
        </p:nvSpPr>
        <p:spPr bwMode="auto"/>
        <p:txBody>
          <a:bodyPr/>
          <a:lstStyle/>
          <a:p>
            <a:pPr>
              <a:defRPr/>
            </a:pPr>
            <a:fld id="{DDA7ECE7-9549-4907-964E-8ED6A0AA79C5}" type="slidenum">
              <a:rPr lang="de-DE"/>
              <a:t>2</a:t>
            </a:fld>
            <a:endParaRPr lang="de-DE"/>
          </a:p>
        </p:txBody>
      </p:sp>
    </p:spTree>
  </p:cSld>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Folienbildplatzhalter 1"/>
          <p:cNvSpPr>
            <a:spLocks noChangeAspect="1" noGrp="1" noRot="1"/>
          </p:cNvSpPr>
          <p:nvPr>
            <p:ph type="sldImg"/>
          </p:nvPr>
        </p:nvSpPr>
        <p:spPr bwMode="auto"/>
      </p:sp>
      <p:sp>
        <p:nvSpPr>
          <p:cNvPr id="3" name="Notizenplatzhalter 2"/>
          <p:cNvSpPr>
            <a:spLocks noGrp="1"/>
          </p:cNvSpPr>
          <p:nvPr>
            <p:ph type="body" idx="1"/>
          </p:nvPr>
        </p:nvSpPr>
        <p:spPr bwMode="auto"/>
        <p:txBody>
          <a:bodyPr/>
          <a:lstStyle/>
          <a:p>
            <a:pPr marL="285750" marR="0" lvl="0" indent="-285750" algn="l" defTabSz="914400">
              <a:lnSpc>
                <a:spcPct val="150000"/>
              </a:lnSpc>
              <a:spcBef>
                <a:spcPts val="0"/>
              </a:spcBef>
              <a:spcAft>
                <a:spcPts val="0"/>
              </a:spcAft>
              <a:buClrTx/>
              <a:buSzTx/>
              <a:buFont typeface="Arial"/>
              <a:buChar char="•"/>
              <a:defRPr/>
            </a:pPr>
            <a:r>
              <a:rPr lang="de-DE" sz="1200" b="1"/>
              <a:t>Warum</a:t>
            </a:r>
            <a:r>
              <a:rPr lang="de-DE" sz="1200" b="1">
                <a:solidFill>
                  <a:srgbClr val="FF0000"/>
                </a:solidFill>
              </a:rPr>
              <a:t> </a:t>
            </a:r>
            <a:r>
              <a:rPr lang="de-DE" sz="1200" b="1"/>
              <a:t>das iPad? </a:t>
            </a:r>
            <a:endParaRPr/>
          </a:p>
          <a:p>
            <a:pPr marL="285750" indent="-285750">
              <a:lnSpc>
                <a:spcPct val="150000"/>
              </a:lnSpc>
              <a:buFont typeface="Arial"/>
              <a:buChar char="•"/>
              <a:defRPr/>
            </a:pPr>
            <a:endParaRPr lang="de-DE" sz="1200"/>
          </a:p>
          <a:p>
            <a:pPr marL="285750" indent="-285750">
              <a:lnSpc>
                <a:spcPct val="150000"/>
              </a:lnSpc>
              <a:buFont typeface="Arial"/>
              <a:buChar char="•"/>
              <a:defRPr/>
            </a:pPr>
            <a:r>
              <a:rPr lang="de-DE" sz="1200"/>
              <a:t>Hohe Zuverlässigkeit der Geräte</a:t>
            </a:r>
            <a:endParaRPr/>
          </a:p>
          <a:p>
            <a:pPr marL="285750" indent="-285750">
              <a:lnSpc>
                <a:spcPct val="150000"/>
              </a:lnSpc>
              <a:buFont typeface="Arial"/>
              <a:buChar char="•"/>
              <a:defRPr/>
            </a:pPr>
            <a:r>
              <a:rPr lang="de-DE" sz="1200"/>
              <a:t>Viele Möglichkeiten zur drahtlosen Nutzung (</a:t>
            </a:r>
            <a:r>
              <a:rPr lang="de-DE" sz="1200"/>
              <a:t>AirDrop</a:t>
            </a:r>
            <a:r>
              <a:rPr lang="de-DE" sz="1200"/>
              <a:t>, </a:t>
            </a:r>
            <a:r>
              <a:rPr lang="de-DE" sz="1200"/>
              <a:t>AppleTV</a:t>
            </a:r>
            <a:r>
              <a:rPr lang="de-DE" sz="1200"/>
              <a:t>)</a:t>
            </a:r>
            <a:endParaRPr/>
          </a:p>
          <a:p>
            <a:pPr marL="285750" indent="-285750">
              <a:lnSpc>
                <a:spcPct val="150000"/>
              </a:lnSpc>
              <a:buFont typeface="Arial"/>
              <a:buChar char="•"/>
              <a:defRPr/>
            </a:pPr>
            <a:r>
              <a:rPr lang="de-DE" sz="1200"/>
              <a:t>Schnelle Lerneffekte durch intuitive Nutzung</a:t>
            </a:r>
            <a:endParaRPr/>
          </a:p>
          <a:p>
            <a:pPr marL="285750" indent="-285750">
              <a:lnSpc>
                <a:spcPct val="150000"/>
              </a:lnSpc>
              <a:buFont typeface="Arial"/>
              <a:buChar char="•"/>
              <a:defRPr/>
            </a:pPr>
            <a:r>
              <a:rPr lang="de-DE" sz="1200"/>
              <a:t>Datenschutz</a:t>
            </a:r>
            <a:endParaRPr/>
          </a:p>
          <a:p>
            <a:pPr>
              <a:defRPr/>
            </a:pPr>
            <a:endParaRPr lang="de-DE"/>
          </a:p>
        </p:txBody>
      </p:sp>
      <p:sp>
        <p:nvSpPr>
          <p:cNvPr id="4" name="Foliennummernplatzhalter 3"/>
          <p:cNvSpPr>
            <a:spLocks noGrp="1"/>
          </p:cNvSpPr>
          <p:nvPr>
            <p:ph type="sldNum" sz="quarter" idx="10"/>
          </p:nvPr>
        </p:nvSpPr>
        <p:spPr bwMode="auto"/>
        <p:txBody>
          <a:bodyPr/>
          <a:lstStyle/>
          <a:p>
            <a:pPr>
              <a:defRPr/>
            </a:pPr>
            <a:fld id="{DDA7ECE7-9549-4907-964E-8ED6A0AA79C5}" type="slidenum">
              <a:rPr lang="de-DE"/>
              <a:t>3</a:t>
            </a:fld>
            <a:endParaRPr lang="de-DE"/>
          </a:p>
        </p:txBody>
      </p:sp>
    </p:spTree>
  </p:cSld>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Folienbildplatzhalter 1"/>
          <p:cNvSpPr>
            <a:spLocks noChangeAspect="1" noGrp="1" noRot="1"/>
          </p:cNvSpPr>
          <p:nvPr>
            <p:ph type="sldImg"/>
          </p:nvPr>
        </p:nvSpPr>
        <p:spPr bwMode="auto"/>
      </p:sp>
      <p:sp>
        <p:nvSpPr>
          <p:cNvPr id="3" name="Notizenplatzhalter 2"/>
          <p:cNvSpPr>
            <a:spLocks noGrp="1"/>
          </p:cNvSpPr>
          <p:nvPr>
            <p:ph type="body" idx="1"/>
          </p:nvPr>
        </p:nvSpPr>
        <p:spPr bwMode="auto"/>
        <p:txBody>
          <a:bodyPr/>
          <a:lstStyle/>
          <a:p>
            <a:pPr>
              <a:defRPr/>
            </a:pPr>
            <a:r>
              <a:rPr lang="de-DE"/>
              <a:t>Keine Revolution des Lehren und Lernens eher ein langsame Umstellung auf Digitales Arbeiten „Gewürzt mit kleinen Goodies“  </a:t>
            </a:r>
            <a:endParaRPr/>
          </a:p>
          <a:p>
            <a:pPr>
              <a:defRPr/>
            </a:pPr>
            <a:r>
              <a:rPr lang="de-DE"/>
              <a:t>Unterricht wird nicht von Grund auf verändert </a:t>
            </a:r>
            <a:r>
              <a:rPr lang="de-DE"/>
              <a:t> Handschrift, Mitschrift und Rechtschreibung, Grundrechenarten, mündlicher Vortrag, Heftführung, Sprechen in der Fremdsprache, plastische künstlerische Gestaltung, Singen </a:t>
            </a:r>
            <a:endParaRPr/>
          </a:p>
          <a:p>
            <a:pPr>
              <a:defRPr/>
            </a:pPr>
            <a:endParaRPr lang="de-DE"/>
          </a:p>
          <a:p>
            <a:pPr>
              <a:defRPr/>
            </a:pPr>
            <a:endParaRPr lang="de-DE"/>
          </a:p>
          <a:p>
            <a:pPr>
              <a:defRPr/>
            </a:pPr>
            <a:endParaRPr lang="de-DE"/>
          </a:p>
        </p:txBody>
      </p:sp>
      <p:sp>
        <p:nvSpPr>
          <p:cNvPr id="4" name="Foliennummernplatzhalter 3"/>
          <p:cNvSpPr>
            <a:spLocks noGrp="1"/>
          </p:cNvSpPr>
          <p:nvPr>
            <p:ph type="sldNum" sz="quarter" idx="10"/>
          </p:nvPr>
        </p:nvSpPr>
        <p:spPr bwMode="auto"/>
        <p:txBody>
          <a:bodyPr/>
          <a:lstStyle/>
          <a:p>
            <a:pPr>
              <a:defRPr/>
            </a:pPr>
            <a:fld id="{DDA7ECE7-9549-4907-964E-8ED6A0AA79C5}" type="slidenum">
              <a:rPr lang="de-DE"/>
              <a:t>4</a:t>
            </a:fld>
            <a:endParaRPr lang="de-DE"/>
          </a:p>
        </p:txBody>
      </p:sp>
    </p:spTree>
  </p:cSld>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Folienbildplatzhalter 1"/>
          <p:cNvSpPr>
            <a:spLocks noChangeAspect="1" noGrp="1" noRot="1"/>
          </p:cNvSpPr>
          <p:nvPr>
            <p:ph type="sldImg"/>
          </p:nvPr>
        </p:nvSpPr>
        <p:spPr bwMode="auto"/>
      </p:sp>
      <p:sp>
        <p:nvSpPr>
          <p:cNvPr id="3" name="Notizenplatzhalter 2"/>
          <p:cNvSpPr>
            <a:spLocks noGrp="1"/>
          </p:cNvSpPr>
          <p:nvPr>
            <p:ph type="body" idx="1"/>
          </p:nvPr>
        </p:nvSpPr>
        <p:spPr bwMode="auto"/>
        <p:txBody>
          <a:bodyPr/>
          <a:lstStyle/>
          <a:p>
            <a:pPr>
              <a:defRPr/>
            </a:pPr>
            <a:endParaRPr lang="de-DE"/>
          </a:p>
        </p:txBody>
      </p:sp>
      <p:sp>
        <p:nvSpPr>
          <p:cNvPr id="4" name="Foliennummernplatzhalter 3"/>
          <p:cNvSpPr>
            <a:spLocks noGrp="1"/>
          </p:cNvSpPr>
          <p:nvPr>
            <p:ph type="sldNum" sz="quarter" idx="10"/>
          </p:nvPr>
        </p:nvSpPr>
        <p:spPr bwMode="auto"/>
        <p:txBody>
          <a:bodyPr/>
          <a:lstStyle/>
          <a:p>
            <a:pPr>
              <a:defRPr/>
            </a:pPr>
            <a:fld id="{DDA7ECE7-9549-4907-964E-8ED6A0AA79C5}" type="slidenum">
              <a:rPr lang="de-DE"/>
              <a:t>5</a:t>
            </a:fld>
            <a:endParaRPr lang="de-DE"/>
          </a:p>
        </p:txBody>
      </p:sp>
    </p:spTree>
  </p:cSld>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Folienbildplatzhalter 1"/>
          <p:cNvSpPr>
            <a:spLocks noChangeAspect="1" noGrp="1" noRot="1"/>
          </p:cNvSpPr>
          <p:nvPr>
            <p:ph type="sldImg"/>
          </p:nvPr>
        </p:nvSpPr>
        <p:spPr bwMode="auto"/>
      </p:sp>
      <p:sp>
        <p:nvSpPr>
          <p:cNvPr id="3" name="Notizenplatzhalter 2"/>
          <p:cNvSpPr>
            <a:spLocks noGrp="1"/>
          </p:cNvSpPr>
          <p:nvPr>
            <p:ph type="body" idx="1"/>
          </p:nvPr>
        </p:nvSpPr>
        <p:spPr bwMode="auto"/>
        <p:txBody>
          <a:bodyPr/>
          <a:lstStyle/>
          <a:p>
            <a:pPr>
              <a:defRPr/>
            </a:pPr>
            <a:endParaRPr lang="de-DE"/>
          </a:p>
        </p:txBody>
      </p:sp>
      <p:sp>
        <p:nvSpPr>
          <p:cNvPr id="4" name="Foliennummernplatzhalter 3"/>
          <p:cNvSpPr>
            <a:spLocks noGrp="1"/>
          </p:cNvSpPr>
          <p:nvPr>
            <p:ph type="sldNum" sz="quarter" idx="10"/>
          </p:nvPr>
        </p:nvSpPr>
        <p:spPr bwMode="auto"/>
        <p:txBody>
          <a:bodyPr/>
          <a:lstStyle/>
          <a:p>
            <a:pPr>
              <a:defRPr/>
            </a:pPr>
            <a:fld id="{DDA7ECE7-9549-4907-964E-8ED6A0AA79C5}" type="slidenum">
              <a:rPr lang="de-DE"/>
              <a:t>6</a:t>
            </a:fld>
            <a:endParaRPr lang="de-DE"/>
          </a:p>
        </p:txBody>
      </p:sp>
    </p:spTree>
  </p:cSld>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Folienbildplatzhalter 1"/>
          <p:cNvSpPr>
            <a:spLocks noChangeAspect="1" noGrp="1" noRot="1"/>
          </p:cNvSpPr>
          <p:nvPr>
            <p:ph type="sldImg"/>
          </p:nvPr>
        </p:nvSpPr>
        <p:spPr bwMode="auto"/>
      </p:sp>
      <p:sp>
        <p:nvSpPr>
          <p:cNvPr id="3" name="Notizenplatzhalter 2"/>
          <p:cNvSpPr>
            <a:spLocks noGrp="1"/>
          </p:cNvSpPr>
          <p:nvPr>
            <p:ph type="body" idx="1"/>
          </p:nvPr>
        </p:nvSpPr>
        <p:spPr bwMode="auto"/>
        <p:txBody>
          <a:bodyPr/>
          <a:lstStyle/>
          <a:p>
            <a:pPr>
              <a:defRPr/>
            </a:pPr>
            <a:endParaRPr lang="de-DE"/>
          </a:p>
        </p:txBody>
      </p:sp>
      <p:sp>
        <p:nvSpPr>
          <p:cNvPr id="4" name="Foliennummernplatzhalter 3"/>
          <p:cNvSpPr>
            <a:spLocks noGrp="1"/>
          </p:cNvSpPr>
          <p:nvPr>
            <p:ph type="sldNum" sz="quarter" idx="10"/>
          </p:nvPr>
        </p:nvSpPr>
        <p:spPr bwMode="auto"/>
        <p:txBody>
          <a:bodyPr/>
          <a:lstStyle/>
          <a:p>
            <a:pPr>
              <a:defRPr/>
            </a:pPr>
            <a:fld id="{DDA7ECE7-9549-4907-964E-8ED6A0AA79C5}" type="slidenum">
              <a:rPr lang="de-DE"/>
              <a:t>7</a:t>
            </a:fld>
            <a:endParaRPr lang="de-DE"/>
          </a:p>
        </p:txBody>
      </p:sp>
    </p:spTree>
  </p:cSld>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29333775-F915-D919-2950-342BE3BBD532}" type="slidenum">
              <a:rPr/>
              <a:t/>
            </a:fld>
            <a:endParaRPr/>
          </a:p>
        </p:txBody>
      </p:sp>
    </p:spTree>
  </p:cSld>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Folienbildplatzhalter 1"/>
          <p:cNvSpPr>
            <a:spLocks noChangeAspect="1" noGrp="1" noRot="1"/>
          </p:cNvSpPr>
          <p:nvPr>
            <p:ph type="sldImg"/>
          </p:nvPr>
        </p:nvSpPr>
        <p:spPr bwMode="auto"/>
      </p:sp>
      <p:sp>
        <p:nvSpPr>
          <p:cNvPr id="3" name="Notizenplatzhalter 2"/>
          <p:cNvSpPr>
            <a:spLocks noGrp="1"/>
          </p:cNvSpPr>
          <p:nvPr>
            <p:ph type="body" idx="1"/>
          </p:nvPr>
        </p:nvSpPr>
        <p:spPr bwMode="auto"/>
        <p:txBody>
          <a:bodyPr/>
          <a:lstStyle/>
          <a:p>
            <a:pPr>
              <a:defRPr/>
            </a:pPr>
            <a:endParaRPr lang="de-DE"/>
          </a:p>
        </p:txBody>
      </p:sp>
      <p:sp>
        <p:nvSpPr>
          <p:cNvPr id="4" name="Foliennummernplatzhalter 3"/>
          <p:cNvSpPr>
            <a:spLocks noGrp="1"/>
          </p:cNvSpPr>
          <p:nvPr>
            <p:ph type="sldNum" sz="quarter" idx="10"/>
          </p:nvPr>
        </p:nvSpPr>
        <p:spPr bwMode="auto"/>
        <p:txBody>
          <a:bodyPr/>
          <a:lstStyle/>
          <a:p>
            <a:pPr>
              <a:defRPr/>
            </a:pPr>
            <a:fld id="{DDA7ECE7-9549-4907-964E-8ED6A0AA79C5}" type="slidenum">
              <a:rPr lang="de-DE"/>
              <a:t>9</a:t>
            </a:fld>
            <a:endParaRPr lang="de-DE"/>
          </a:p>
        </p:txBody>
      </p:sp>
    </p:spTree>
  </p:cSld>
</p:notes>
</file>

<file path=ppt/slideLayouts/_rels/slideLayout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title" userDrawn="1">
  <p:cSld name="Titelfolie">
    <p:spTree>
      <p:nvGrpSpPr>
        <p:cNvPr id="1" name=""/>
        <p:cNvGrpSpPr/>
        <p:nvPr/>
      </p:nvGrpSpPr>
      <p:grpSpPr bwMode="auto">
        <a:xfrm>
          <a:off x="0" y="0"/>
          <a:ext cx="0" cy="0"/>
          <a:chOff x="0" y="0"/>
          <a:chExt cx="0" cy="0"/>
        </a:xfrm>
      </p:grpSpPr>
      <p:sp>
        <p:nvSpPr>
          <p:cNvPr id="2" name="Titel 1"/>
          <p:cNvSpPr>
            <a:spLocks noGrp="1"/>
          </p:cNvSpPr>
          <p:nvPr>
            <p:ph type="ctrTitle"/>
          </p:nvPr>
        </p:nvSpPr>
        <p:spPr bwMode="auto">
          <a:xfrm>
            <a:off x="685800" y="2130425"/>
            <a:ext cx="7772400" cy="1470025"/>
          </a:xfrm>
          <a:prstGeom prst="rect">
            <a:avLst/>
          </a:prstGeom>
        </p:spPr>
        <p:txBody>
          <a:bodyPr/>
          <a:lstStyle/>
          <a:p>
            <a:pPr>
              <a:defRPr/>
            </a:pPr>
            <a:r>
              <a:rPr lang="de-DE"/>
              <a:t>Titelmasterformat durch Klicken bearbeiten</a:t>
            </a:r>
            <a:endParaRPr/>
          </a:p>
        </p:txBody>
      </p:sp>
      <p:sp>
        <p:nvSpPr>
          <p:cNvPr id="3" name="Untertitel 2"/>
          <p:cNvSpPr>
            <a:spLocks noGrp="1"/>
          </p:cNvSpPr>
          <p:nvPr>
            <p:ph type="subTitle" idx="1"/>
          </p:nvPr>
        </p:nvSpPr>
        <p:spPr bwMode="auto">
          <a:xfrm>
            <a:off x="1371600" y="3886200"/>
            <a:ext cx="6400800" cy="1752599"/>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a:defRPr/>
            </a:pPr>
            <a:r>
              <a:rPr lang="de-DE"/>
              <a:t>Formatvorlage des Untertitelmasters durch Klicken bearbeiten</a:t>
            </a:r>
            <a:endParaRPr/>
          </a:p>
        </p:txBody>
      </p:sp>
      <p:sp>
        <p:nvSpPr>
          <p:cNvPr id="4" name="Datumsplatzhalter 3"/>
          <p:cNvSpPr>
            <a:spLocks noGrp="1"/>
          </p:cNvSpPr>
          <p:nvPr>
            <p:ph type="dt" sz="half" idx="10"/>
          </p:nvPr>
        </p:nvSpPr>
        <p:spPr bwMode="auto">
          <a:xfrm>
            <a:off x="457200" y="6356350"/>
            <a:ext cx="2133600" cy="365125"/>
          </a:xfrm>
          <a:prstGeom prst="rect">
            <a:avLst/>
          </a:prstGeom>
        </p:spPr>
        <p:txBody>
          <a:bodyPr/>
          <a:lstStyle/>
          <a:p>
            <a:pPr>
              <a:defRPr/>
            </a:pPr>
            <a:fld id="{8A3A60FD-566E-4E09-92E2-504C07A964F1}" type="datetimeFigureOut">
              <a:rPr lang="de-DE"/>
              <a:t>13.04.23</a:t>
            </a:fld>
            <a:endParaRPr lang="de-DE"/>
          </a:p>
        </p:txBody>
      </p:sp>
      <p:sp>
        <p:nvSpPr>
          <p:cNvPr id="5" name="Fußzeilenplatzhalter 4"/>
          <p:cNvSpPr>
            <a:spLocks noGrp="1"/>
          </p:cNvSpPr>
          <p:nvPr>
            <p:ph type="ftr" sz="quarter" idx="11"/>
          </p:nvPr>
        </p:nvSpPr>
        <p:spPr bwMode="auto">
          <a:xfrm>
            <a:off x="3124200" y="6356350"/>
            <a:ext cx="2895600" cy="365125"/>
          </a:xfrm>
          <a:prstGeom prst="rect">
            <a:avLst/>
          </a:prstGeom>
        </p:spPr>
        <p:txBody>
          <a:bodyPr/>
          <a:lstStyle/>
          <a:p>
            <a:pPr>
              <a:defRPr/>
            </a:pPr>
            <a:endParaRPr lang="de-DE"/>
          </a:p>
        </p:txBody>
      </p:sp>
      <p:sp>
        <p:nvSpPr>
          <p:cNvPr id="6" name="Foliennummernplatzhalter 5"/>
          <p:cNvSpPr>
            <a:spLocks noGrp="1"/>
          </p:cNvSpPr>
          <p:nvPr>
            <p:ph type="sldNum" sz="quarter" idx="12"/>
          </p:nvPr>
        </p:nvSpPr>
        <p:spPr bwMode="auto">
          <a:xfrm>
            <a:off x="6553200" y="6356350"/>
            <a:ext cx="2133600" cy="365125"/>
          </a:xfrm>
          <a:prstGeom prst="rect">
            <a:avLst/>
          </a:prstGeom>
        </p:spPr>
        <p:txBody>
          <a:bodyPr/>
          <a:lstStyle/>
          <a:p>
            <a:pPr>
              <a:defRPr/>
            </a:pPr>
            <a:fld id="{2CA89126-4D57-4E26-A0D5-C88D9956807E}" type="slidenum">
              <a:rPr lang="de-DE"/>
              <a:t>‹Nr.›</a:t>
            </a:fld>
            <a:endParaRPr lang="de-D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vertTx" userDrawn="1">
  <p:cSld name="Titel und vertikaler Text">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457200" y="274638"/>
            <a:ext cx="8229600" cy="1143000"/>
          </a:xfrm>
          <a:prstGeom prst="rect">
            <a:avLst/>
          </a:prstGeom>
        </p:spPr>
        <p:txBody>
          <a:bodyPr/>
          <a:lstStyle/>
          <a:p>
            <a:pPr>
              <a:defRPr/>
            </a:pPr>
            <a:r>
              <a:rPr lang="de-DE"/>
              <a:t>Titelmasterformat durch Klicken bearbeiten</a:t>
            </a:r>
            <a:endParaRPr/>
          </a:p>
        </p:txBody>
      </p:sp>
      <p:sp>
        <p:nvSpPr>
          <p:cNvPr id="3" name="Vertikaler Textplatzhalter 2"/>
          <p:cNvSpPr>
            <a:spLocks noGrp="1"/>
          </p:cNvSpPr>
          <p:nvPr>
            <p:ph type="body" orient="vert" idx="1"/>
          </p:nvPr>
        </p:nvSpPr>
        <p:spPr bwMode="auto">
          <a:xfrm>
            <a:off x="457200" y="1600200"/>
            <a:ext cx="8229600" cy="4525963"/>
          </a:xfrm>
          <a:prstGeom prst="rect">
            <a:avLst/>
          </a:prstGeom>
        </p:spPr>
        <p:txBody>
          <a:bodyPr vert="eaVert"/>
          <a:lstStyle/>
          <a:p>
            <a:pPr lvl="0">
              <a:defRPr/>
            </a:pPr>
            <a:r>
              <a:rPr lang="de-DE"/>
              <a:t>Textmasterformat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4" name="Datumsplatzhalter 3"/>
          <p:cNvSpPr>
            <a:spLocks noGrp="1"/>
          </p:cNvSpPr>
          <p:nvPr>
            <p:ph type="dt" sz="half" idx="10"/>
          </p:nvPr>
        </p:nvSpPr>
        <p:spPr bwMode="auto">
          <a:xfrm>
            <a:off x="457200" y="6356350"/>
            <a:ext cx="2133600" cy="365125"/>
          </a:xfrm>
          <a:prstGeom prst="rect">
            <a:avLst/>
          </a:prstGeom>
        </p:spPr>
        <p:txBody>
          <a:bodyPr/>
          <a:lstStyle/>
          <a:p>
            <a:pPr>
              <a:defRPr/>
            </a:pPr>
            <a:fld id="{8A3A60FD-566E-4E09-92E2-504C07A964F1}" type="datetimeFigureOut">
              <a:rPr lang="de-DE"/>
              <a:t>13.04.23</a:t>
            </a:fld>
            <a:endParaRPr lang="de-DE"/>
          </a:p>
        </p:txBody>
      </p:sp>
      <p:sp>
        <p:nvSpPr>
          <p:cNvPr id="5" name="Fußzeilenplatzhalter 4"/>
          <p:cNvSpPr>
            <a:spLocks noGrp="1"/>
          </p:cNvSpPr>
          <p:nvPr>
            <p:ph type="ftr" sz="quarter" idx="11"/>
          </p:nvPr>
        </p:nvSpPr>
        <p:spPr bwMode="auto">
          <a:xfrm>
            <a:off x="3124200" y="6356350"/>
            <a:ext cx="2895600" cy="365125"/>
          </a:xfrm>
          <a:prstGeom prst="rect">
            <a:avLst/>
          </a:prstGeom>
        </p:spPr>
        <p:txBody>
          <a:bodyPr/>
          <a:lstStyle/>
          <a:p>
            <a:pPr>
              <a:defRPr/>
            </a:pPr>
            <a:endParaRPr lang="de-DE"/>
          </a:p>
        </p:txBody>
      </p:sp>
      <p:sp>
        <p:nvSpPr>
          <p:cNvPr id="6" name="Foliennummernplatzhalter 5"/>
          <p:cNvSpPr>
            <a:spLocks noGrp="1"/>
          </p:cNvSpPr>
          <p:nvPr>
            <p:ph type="sldNum" sz="quarter" idx="12"/>
          </p:nvPr>
        </p:nvSpPr>
        <p:spPr bwMode="auto">
          <a:xfrm>
            <a:off x="6553200" y="6356350"/>
            <a:ext cx="2133600" cy="365125"/>
          </a:xfrm>
          <a:prstGeom prst="rect">
            <a:avLst/>
          </a:prstGeom>
        </p:spPr>
        <p:txBody>
          <a:bodyPr/>
          <a:lstStyle/>
          <a:p>
            <a:pPr>
              <a:defRPr/>
            </a:pPr>
            <a:fld id="{2CA89126-4D57-4E26-A0D5-C88D9956807E}" type="slidenum">
              <a:rPr lang="de-DE"/>
              <a:t>‹Nr.›</a:t>
            </a:fld>
            <a:endParaRPr lang="de-D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vertTitleAndTx" userDrawn="1">
  <p:cSld name="Vertikaler Titel und Text">
    <p:spTree>
      <p:nvGrpSpPr>
        <p:cNvPr id="1" name=""/>
        <p:cNvGrpSpPr/>
        <p:nvPr/>
      </p:nvGrpSpPr>
      <p:grpSpPr bwMode="auto">
        <a:xfrm>
          <a:off x="0" y="0"/>
          <a:ext cx="0" cy="0"/>
          <a:chOff x="0" y="0"/>
          <a:chExt cx="0" cy="0"/>
        </a:xfrm>
      </p:grpSpPr>
      <p:sp>
        <p:nvSpPr>
          <p:cNvPr id="2" name="Vertikaler Titel 1"/>
          <p:cNvSpPr>
            <a:spLocks noGrp="1"/>
          </p:cNvSpPr>
          <p:nvPr>
            <p:ph type="title" orient="vert"/>
          </p:nvPr>
        </p:nvSpPr>
        <p:spPr bwMode="auto">
          <a:xfrm>
            <a:off x="6629400" y="274638"/>
            <a:ext cx="2057400" cy="5851525"/>
          </a:xfrm>
          <a:prstGeom prst="rect">
            <a:avLst/>
          </a:prstGeom>
        </p:spPr>
        <p:txBody>
          <a:bodyPr vert="eaVert"/>
          <a:lstStyle/>
          <a:p>
            <a:pPr>
              <a:defRPr/>
            </a:pPr>
            <a:r>
              <a:rPr lang="de-DE"/>
              <a:t>Titelmasterformat durch Klicken bearbeiten</a:t>
            </a:r>
            <a:endParaRPr/>
          </a:p>
        </p:txBody>
      </p:sp>
      <p:sp>
        <p:nvSpPr>
          <p:cNvPr id="3" name="Vertikaler Textplatzhalter 2"/>
          <p:cNvSpPr>
            <a:spLocks noGrp="1"/>
          </p:cNvSpPr>
          <p:nvPr>
            <p:ph type="body" orient="vert" idx="1"/>
          </p:nvPr>
        </p:nvSpPr>
        <p:spPr bwMode="auto">
          <a:xfrm>
            <a:off x="457200" y="274638"/>
            <a:ext cx="6019800" cy="5851525"/>
          </a:xfrm>
          <a:prstGeom prst="rect">
            <a:avLst/>
          </a:prstGeom>
        </p:spPr>
        <p:txBody>
          <a:bodyPr vert="eaVert"/>
          <a:lstStyle/>
          <a:p>
            <a:pPr lvl="0">
              <a:defRPr/>
            </a:pPr>
            <a:r>
              <a:rPr lang="de-DE"/>
              <a:t>Textmasterformat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4" name="Datumsplatzhalter 3"/>
          <p:cNvSpPr>
            <a:spLocks noGrp="1"/>
          </p:cNvSpPr>
          <p:nvPr>
            <p:ph type="dt" sz="half" idx="10"/>
          </p:nvPr>
        </p:nvSpPr>
        <p:spPr bwMode="auto">
          <a:xfrm>
            <a:off x="457200" y="6356350"/>
            <a:ext cx="2133600" cy="365125"/>
          </a:xfrm>
          <a:prstGeom prst="rect">
            <a:avLst/>
          </a:prstGeom>
        </p:spPr>
        <p:txBody>
          <a:bodyPr/>
          <a:lstStyle/>
          <a:p>
            <a:pPr>
              <a:defRPr/>
            </a:pPr>
            <a:fld id="{8A3A60FD-566E-4E09-92E2-504C07A964F1}" type="datetimeFigureOut">
              <a:rPr lang="de-DE"/>
              <a:t>13.04.23</a:t>
            </a:fld>
            <a:endParaRPr lang="de-DE"/>
          </a:p>
        </p:txBody>
      </p:sp>
      <p:sp>
        <p:nvSpPr>
          <p:cNvPr id="5" name="Fußzeilenplatzhalter 4"/>
          <p:cNvSpPr>
            <a:spLocks noGrp="1"/>
          </p:cNvSpPr>
          <p:nvPr>
            <p:ph type="ftr" sz="quarter" idx="11"/>
          </p:nvPr>
        </p:nvSpPr>
        <p:spPr bwMode="auto">
          <a:xfrm>
            <a:off x="3124200" y="6356350"/>
            <a:ext cx="2895600" cy="365125"/>
          </a:xfrm>
          <a:prstGeom prst="rect">
            <a:avLst/>
          </a:prstGeom>
        </p:spPr>
        <p:txBody>
          <a:bodyPr/>
          <a:lstStyle/>
          <a:p>
            <a:pPr>
              <a:defRPr/>
            </a:pPr>
            <a:endParaRPr lang="de-DE"/>
          </a:p>
        </p:txBody>
      </p:sp>
      <p:sp>
        <p:nvSpPr>
          <p:cNvPr id="6" name="Foliennummernplatzhalter 5"/>
          <p:cNvSpPr>
            <a:spLocks noGrp="1"/>
          </p:cNvSpPr>
          <p:nvPr>
            <p:ph type="sldNum" sz="quarter" idx="12"/>
          </p:nvPr>
        </p:nvSpPr>
        <p:spPr bwMode="auto">
          <a:xfrm>
            <a:off x="6553200" y="6356350"/>
            <a:ext cx="2133600" cy="365125"/>
          </a:xfrm>
          <a:prstGeom prst="rect">
            <a:avLst/>
          </a:prstGeom>
        </p:spPr>
        <p:txBody>
          <a:bodyPr/>
          <a:lstStyle/>
          <a:p>
            <a:pPr>
              <a:defRPr/>
            </a:pPr>
            <a:fld id="{2CA89126-4D57-4E26-A0D5-C88D9956807E}" type="slidenum">
              <a:rPr lang="de-DE"/>
              <a:t>‹Nr.›</a:t>
            </a:fld>
            <a:endParaRPr lang="de-D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title" userDrawn="1">
  <p:cSld name="Titelfolie">
    <p:spTree>
      <p:nvGrpSpPr>
        <p:cNvPr id="1" name=""/>
        <p:cNvGrpSpPr/>
        <p:nvPr/>
      </p:nvGrpSpPr>
      <p:grpSpPr bwMode="auto">
        <a:xfrm>
          <a:off x="0" y="0"/>
          <a:ext cx="0" cy="0"/>
          <a:chOff x="0" y="0"/>
          <a:chExt cx="0" cy="0"/>
        </a:xfrm>
      </p:grpSpPr>
      <p:sp>
        <p:nvSpPr>
          <p:cNvPr id="2" name="Titel 1"/>
          <p:cNvSpPr>
            <a:spLocks noGrp="1"/>
          </p:cNvSpPr>
          <p:nvPr>
            <p:ph type="ctrTitle"/>
          </p:nvPr>
        </p:nvSpPr>
        <p:spPr bwMode="auto">
          <a:xfrm>
            <a:off x="685800" y="2130425"/>
            <a:ext cx="7772400" cy="1470025"/>
          </a:xfrm>
          <a:prstGeom prst="rect">
            <a:avLst/>
          </a:prstGeom>
        </p:spPr>
        <p:txBody>
          <a:bodyPr/>
          <a:lstStyle/>
          <a:p>
            <a:pPr>
              <a:defRPr/>
            </a:pPr>
            <a:r>
              <a:rPr lang="de-DE"/>
              <a:t>Titelmasterformat durch Klicken bearbeiten</a:t>
            </a:r>
            <a:endParaRPr/>
          </a:p>
        </p:txBody>
      </p:sp>
      <p:sp>
        <p:nvSpPr>
          <p:cNvPr id="3" name="Untertitel 2"/>
          <p:cNvSpPr>
            <a:spLocks noGrp="1"/>
          </p:cNvSpPr>
          <p:nvPr>
            <p:ph type="subTitle" idx="1"/>
          </p:nvPr>
        </p:nvSpPr>
        <p:spPr bwMode="auto">
          <a:xfrm>
            <a:off x="1371600" y="3886200"/>
            <a:ext cx="6400800" cy="1752599"/>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a:defRPr/>
            </a:pPr>
            <a:r>
              <a:rPr lang="de-DE"/>
              <a:t>Formatvorlage des Untertitelmasters durch Klicken bearbeiten</a:t>
            </a:r>
            <a:endParaRPr/>
          </a:p>
        </p:txBody>
      </p:sp>
      <p:sp>
        <p:nvSpPr>
          <p:cNvPr id="4" name="Datumsplatzhalter 3"/>
          <p:cNvSpPr>
            <a:spLocks noGrp="1"/>
          </p:cNvSpPr>
          <p:nvPr>
            <p:ph type="dt" sz="half" idx="10"/>
          </p:nvPr>
        </p:nvSpPr>
        <p:spPr bwMode="auto">
          <a:xfrm>
            <a:off x="457200" y="6356350"/>
            <a:ext cx="2133600" cy="365125"/>
          </a:xfrm>
          <a:prstGeom prst="rect">
            <a:avLst/>
          </a:prstGeom>
        </p:spPr>
        <p:txBody>
          <a:bodyPr/>
          <a:lstStyle/>
          <a:p>
            <a:pPr>
              <a:defRPr/>
            </a:pPr>
            <a:fld id="{DE2F2DCC-7030-4C4F-8662-E7CFC3A43B05}" type="datetimeFigureOut">
              <a:rPr lang="de-DE"/>
              <a:t>13.04.23</a:t>
            </a:fld>
            <a:endParaRPr lang="de-DE"/>
          </a:p>
        </p:txBody>
      </p:sp>
      <p:sp>
        <p:nvSpPr>
          <p:cNvPr id="5" name="Fußzeilenplatzhalter 4"/>
          <p:cNvSpPr>
            <a:spLocks noGrp="1"/>
          </p:cNvSpPr>
          <p:nvPr>
            <p:ph type="ftr" sz="quarter" idx="11"/>
          </p:nvPr>
        </p:nvSpPr>
        <p:spPr bwMode="auto">
          <a:xfrm>
            <a:off x="3124200" y="6356350"/>
            <a:ext cx="2895600" cy="365125"/>
          </a:xfrm>
          <a:prstGeom prst="rect">
            <a:avLst/>
          </a:prstGeom>
        </p:spPr>
        <p:txBody>
          <a:bodyPr/>
          <a:lstStyle/>
          <a:p>
            <a:pPr>
              <a:defRPr/>
            </a:pPr>
            <a:endParaRPr lang="de-DE"/>
          </a:p>
        </p:txBody>
      </p:sp>
      <p:sp>
        <p:nvSpPr>
          <p:cNvPr id="6" name="Foliennummernplatzhalter 5"/>
          <p:cNvSpPr>
            <a:spLocks noGrp="1"/>
          </p:cNvSpPr>
          <p:nvPr>
            <p:ph type="sldNum" sz="quarter" idx="12"/>
          </p:nvPr>
        </p:nvSpPr>
        <p:spPr bwMode="auto">
          <a:xfrm>
            <a:off x="6553200" y="6356350"/>
            <a:ext cx="2133600" cy="365125"/>
          </a:xfrm>
          <a:prstGeom prst="rect">
            <a:avLst/>
          </a:prstGeom>
        </p:spPr>
        <p:txBody>
          <a:bodyPr/>
          <a:lstStyle/>
          <a:p>
            <a:pPr>
              <a:defRPr/>
            </a:pPr>
            <a:fld id="{F5E7809C-734E-42CB-A304-4AAB65568389}" type="slidenum">
              <a:rPr lang="de-DE"/>
              <a:t>‹Nr.›</a:t>
            </a:fld>
            <a:endParaRPr lang="de-D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Benutzerdefiniertes Layout">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457200" y="274638"/>
            <a:ext cx="8229600" cy="1143000"/>
          </a:xfrm>
          <a:prstGeom prst="rect">
            <a:avLst/>
          </a:prstGeom>
        </p:spPr>
        <p:txBody>
          <a:bodyPr/>
          <a:lstStyle/>
          <a:p>
            <a:pPr>
              <a:defRPr/>
            </a:pPr>
            <a:r>
              <a:rPr lang="de-DE"/>
              <a:t>Titelmasterformat durch Klicken bearbeiten</a:t>
            </a:r>
            <a:endParaRPr/>
          </a:p>
        </p:txBody>
      </p:sp>
      <p:sp>
        <p:nvSpPr>
          <p:cNvPr id="3" name="Datumsplatzhalter 2"/>
          <p:cNvSpPr>
            <a:spLocks noGrp="1"/>
          </p:cNvSpPr>
          <p:nvPr>
            <p:ph type="dt" sz="half" idx="10"/>
          </p:nvPr>
        </p:nvSpPr>
        <p:spPr bwMode="auto">
          <a:xfrm>
            <a:off x="457200" y="6356350"/>
            <a:ext cx="2133600" cy="365125"/>
          </a:xfrm>
          <a:prstGeom prst="rect">
            <a:avLst/>
          </a:prstGeom>
        </p:spPr>
        <p:txBody>
          <a:bodyPr/>
          <a:lstStyle/>
          <a:p>
            <a:pPr>
              <a:defRPr/>
            </a:pPr>
            <a:fld id="{DE2F2DCC-7030-4C4F-8662-E7CFC3A43B05}" type="datetimeFigureOut">
              <a:rPr lang="de-DE"/>
              <a:t>13.04.23</a:t>
            </a:fld>
            <a:endParaRPr lang="de-DE"/>
          </a:p>
        </p:txBody>
      </p:sp>
      <p:sp>
        <p:nvSpPr>
          <p:cNvPr id="4" name="Fußzeilenplatzhalter 3"/>
          <p:cNvSpPr>
            <a:spLocks noGrp="1"/>
          </p:cNvSpPr>
          <p:nvPr>
            <p:ph type="ftr" sz="quarter" idx="11"/>
          </p:nvPr>
        </p:nvSpPr>
        <p:spPr bwMode="auto">
          <a:xfrm>
            <a:off x="3124200" y="6356350"/>
            <a:ext cx="2895600" cy="365125"/>
          </a:xfrm>
          <a:prstGeom prst="rect">
            <a:avLst/>
          </a:prstGeom>
        </p:spPr>
        <p:txBody>
          <a:bodyPr/>
          <a:lstStyle/>
          <a:p>
            <a:pPr>
              <a:defRPr/>
            </a:pPr>
            <a:endParaRPr lang="de-DE"/>
          </a:p>
        </p:txBody>
      </p:sp>
      <p:sp>
        <p:nvSpPr>
          <p:cNvPr id="5" name="Foliennummernplatzhalter 4"/>
          <p:cNvSpPr>
            <a:spLocks noGrp="1"/>
          </p:cNvSpPr>
          <p:nvPr>
            <p:ph type="sldNum" sz="quarter" idx="12"/>
          </p:nvPr>
        </p:nvSpPr>
        <p:spPr bwMode="auto">
          <a:xfrm>
            <a:off x="6553200" y="6356350"/>
            <a:ext cx="2133600" cy="365125"/>
          </a:xfrm>
          <a:prstGeom prst="rect">
            <a:avLst/>
          </a:prstGeom>
        </p:spPr>
        <p:txBody>
          <a:bodyPr/>
          <a:lstStyle/>
          <a:p>
            <a:pPr>
              <a:defRPr/>
            </a:pPr>
            <a:fld id="{F5E7809C-734E-42CB-A304-4AAB65568389}" type="slidenum">
              <a:rPr lang="de-DE"/>
              <a:t>‹Nr.›</a:t>
            </a:fld>
            <a:endParaRPr lang="de-D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obj" userDrawn="1">
  <p:cSld name="Titel und Inhalt">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457200" y="274638"/>
            <a:ext cx="8229600" cy="1143000"/>
          </a:xfrm>
          <a:prstGeom prst="rect">
            <a:avLst/>
          </a:prstGeom>
        </p:spPr>
        <p:txBody>
          <a:bodyPr/>
          <a:lstStyle/>
          <a:p>
            <a:pPr>
              <a:defRPr/>
            </a:pPr>
            <a:r>
              <a:rPr lang="de-DE"/>
              <a:t>Titelmasterformat durch Klicken bearbeiten</a:t>
            </a:r>
            <a:endParaRPr/>
          </a:p>
        </p:txBody>
      </p:sp>
      <p:sp>
        <p:nvSpPr>
          <p:cNvPr id="3" name="Inhaltsplatzhalter 2"/>
          <p:cNvSpPr>
            <a:spLocks noGrp="1"/>
          </p:cNvSpPr>
          <p:nvPr>
            <p:ph idx="1"/>
          </p:nvPr>
        </p:nvSpPr>
        <p:spPr bwMode="auto">
          <a:xfrm>
            <a:off x="457200" y="1600200"/>
            <a:ext cx="8229600" cy="4525963"/>
          </a:xfrm>
          <a:prstGeom prst="rect">
            <a:avLst/>
          </a:prstGeom>
        </p:spPr>
        <p:txBody>
          <a:bodyPr/>
          <a:lstStyle/>
          <a:p>
            <a:pPr lvl="0">
              <a:defRPr/>
            </a:pPr>
            <a:r>
              <a:rPr lang="de-DE"/>
              <a:t>Textmasterformat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4" name="Datumsplatzhalter 3"/>
          <p:cNvSpPr>
            <a:spLocks noGrp="1"/>
          </p:cNvSpPr>
          <p:nvPr>
            <p:ph type="dt" sz="half" idx="10"/>
          </p:nvPr>
        </p:nvSpPr>
        <p:spPr bwMode="auto">
          <a:xfrm>
            <a:off x="457200" y="6356350"/>
            <a:ext cx="2133600" cy="365125"/>
          </a:xfrm>
          <a:prstGeom prst="rect">
            <a:avLst/>
          </a:prstGeom>
        </p:spPr>
        <p:txBody>
          <a:bodyPr/>
          <a:lstStyle/>
          <a:p>
            <a:pPr>
              <a:defRPr/>
            </a:pPr>
            <a:fld id="{DE2F2DCC-7030-4C4F-8662-E7CFC3A43B05}" type="datetimeFigureOut">
              <a:rPr lang="de-DE"/>
              <a:t>13.04.23</a:t>
            </a:fld>
            <a:endParaRPr lang="de-DE"/>
          </a:p>
        </p:txBody>
      </p:sp>
      <p:sp>
        <p:nvSpPr>
          <p:cNvPr id="5" name="Fußzeilenplatzhalter 4"/>
          <p:cNvSpPr>
            <a:spLocks noGrp="1"/>
          </p:cNvSpPr>
          <p:nvPr>
            <p:ph type="ftr" sz="quarter" idx="11"/>
          </p:nvPr>
        </p:nvSpPr>
        <p:spPr bwMode="auto">
          <a:xfrm>
            <a:off x="3124200" y="6356350"/>
            <a:ext cx="2895600" cy="365125"/>
          </a:xfrm>
          <a:prstGeom prst="rect">
            <a:avLst/>
          </a:prstGeom>
        </p:spPr>
        <p:txBody>
          <a:bodyPr/>
          <a:lstStyle/>
          <a:p>
            <a:pPr>
              <a:defRPr/>
            </a:pPr>
            <a:endParaRPr lang="de-DE"/>
          </a:p>
        </p:txBody>
      </p:sp>
      <p:sp>
        <p:nvSpPr>
          <p:cNvPr id="6" name="Foliennummernplatzhalter 5"/>
          <p:cNvSpPr>
            <a:spLocks noGrp="1"/>
          </p:cNvSpPr>
          <p:nvPr>
            <p:ph type="sldNum" sz="quarter" idx="12"/>
          </p:nvPr>
        </p:nvSpPr>
        <p:spPr bwMode="auto">
          <a:xfrm>
            <a:off x="6553200" y="6356350"/>
            <a:ext cx="2133600" cy="365125"/>
          </a:xfrm>
          <a:prstGeom prst="rect">
            <a:avLst/>
          </a:prstGeom>
        </p:spPr>
        <p:txBody>
          <a:bodyPr/>
          <a:lstStyle/>
          <a:p>
            <a:pPr>
              <a:defRPr/>
            </a:pPr>
            <a:fld id="{F5E7809C-734E-42CB-A304-4AAB65568389}" type="slidenum">
              <a:rPr lang="de-DE"/>
              <a:t>‹Nr.›</a:t>
            </a:fld>
            <a:endParaRPr lang="de-D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secHead" userDrawn="1">
  <p:cSld name="Abschnitts-&#10;überschrift">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722313" y="4406900"/>
            <a:ext cx="7772400" cy="1362075"/>
          </a:xfrm>
          <a:prstGeom prst="rect">
            <a:avLst/>
          </a:prstGeom>
        </p:spPr>
        <p:txBody>
          <a:bodyPr anchor="t"/>
          <a:lstStyle>
            <a:lvl1pPr algn="l">
              <a:defRPr sz="4000" b="1" cap="all"/>
            </a:lvl1pPr>
          </a:lstStyle>
          <a:p>
            <a:pPr>
              <a:defRPr/>
            </a:pPr>
            <a:r>
              <a:rPr lang="de-DE"/>
              <a:t>Titelmasterformat durch Klicken bearbeiten</a:t>
            </a:r>
            <a:endParaRPr/>
          </a:p>
        </p:txBody>
      </p:sp>
      <p:sp>
        <p:nvSpPr>
          <p:cNvPr id="3" name="Textplatzhalter 2"/>
          <p:cNvSpPr>
            <a:spLocks noGrp="1"/>
          </p:cNvSpPr>
          <p:nvPr>
            <p:ph type="body" idx="1"/>
          </p:nvPr>
        </p:nvSpPr>
        <p:spPr bwMode="auto">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defRPr/>
            </a:pPr>
            <a:r>
              <a:rPr lang="de-DE"/>
              <a:t>Textmasterformat bearbeiten</a:t>
            </a:r>
            <a:endParaRPr/>
          </a:p>
        </p:txBody>
      </p:sp>
      <p:sp>
        <p:nvSpPr>
          <p:cNvPr id="4" name="Datumsplatzhalter 3"/>
          <p:cNvSpPr>
            <a:spLocks noGrp="1"/>
          </p:cNvSpPr>
          <p:nvPr>
            <p:ph type="dt" sz="half" idx="10"/>
          </p:nvPr>
        </p:nvSpPr>
        <p:spPr bwMode="auto">
          <a:xfrm>
            <a:off x="457200" y="6356350"/>
            <a:ext cx="2133600" cy="365125"/>
          </a:xfrm>
          <a:prstGeom prst="rect">
            <a:avLst/>
          </a:prstGeom>
        </p:spPr>
        <p:txBody>
          <a:bodyPr/>
          <a:lstStyle/>
          <a:p>
            <a:pPr>
              <a:defRPr/>
            </a:pPr>
            <a:fld id="{DE2F2DCC-7030-4C4F-8662-E7CFC3A43B05}" type="datetimeFigureOut">
              <a:rPr lang="de-DE"/>
              <a:t>13.04.23</a:t>
            </a:fld>
            <a:endParaRPr lang="de-DE"/>
          </a:p>
        </p:txBody>
      </p:sp>
      <p:sp>
        <p:nvSpPr>
          <p:cNvPr id="5" name="Fußzeilenplatzhalter 4"/>
          <p:cNvSpPr>
            <a:spLocks noGrp="1"/>
          </p:cNvSpPr>
          <p:nvPr>
            <p:ph type="ftr" sz="quarter" idx="11"/>
          </p:nvPr>
        </p:nvSpPr>
        <p:spPr bwMode="auto">
          <a:xfrm>
            <a:off x="3124200" y="6356350"/>
            <a:ext cx="2895600" cy="365125"/>
          </a:xfrm>
          <a:prstGeom prst="rect">
            <a:avLst/>
          </a:prstGeom>
        </p:spPr>
        <p:txBody>
          <a:bodyPr/>
          <a:lstStyle/>
          <a:p>
            <a:pPr>
              <a:defRPr/>
            </a:pPr>
            <a:endParaRPr lang="de-DE"/>
          </a:p>
        </p:txBody>
      </p:sp>
      <p:sp>
        <p:nvSpPr>
          <p:cNvPr id="6" name="Foliennummernplatzhalter 5"/>
          <p:cNvSpPr>
            <a:spLocks noGrp="1"/>
          </p:cNvSpPr>
          <p:nvPr>
            <p:ph type="sldNum" sz="quarter" idx="12"/>
          </p:nvPr>
        </p:nvSpPr>
        <p:spPr bwMode="auto">
          <a:xfrm>
            <a:off x="6553200" y="6356350"/>
            <a:ext cx="2133600" cy="365125"/>
          </a:xfrm>
          <a:prstGeom prst="rect">
            <a:avLst/>
          </a:prstGeom>
        </p:spPr>
        <p:txBody>
          <a:bodyPr/>
          <a:lstStyle/>
          <a:p>
            <a:pPr>
              <a:defRPr/>
            </a:pPr>
            <a:fld id="{F5E7809C-734E-42CB-A304-4AAB65568389}" type="slidenum">
              <a:rPr lang="de-DE"/>
              <a:t>‹Nr.›</a:t>
            </a:fld>
            <a:endParaRPr lang="de-D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twoObj" userDrawn="1">
  <p:cSld name="Zwei Inhalte">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457200" y="274638"/>
            <a:ext cx="8229600" cy="1143000"/>
          </a:xfrm>
          <a:prstGeom prst="rect">
            <a:avLst/>
          </a:prstGeom>
        </p:spPr>
        <p:txBody>
          <a:bodyPr/>
          <a:lstStyle/>
          <a:p>
            <a:pPr>
              <a:defRPr/>
            </a:pPr>
            <a:r>
              <a:rPr lang="de-DE"/>
              <a:t>Titelmasterformat durch Klicken bearbeiten</a:t>
            </a:r>
            <a:endParaRPr/>
          </a:p>
        </p:txBody>
      </p:sp>
      <p:sp>
        <p:nvSpPr>
          <p:cNvPr id="3" name="Inhaltsplatzhalter 2"/>
          <p:cNvSpPr>
            <a:spLocks noGrp="1"/>
          </p:cNvSpPr>
          <p:nvPr>
            <p:ph sz="half" idx="1"/>
          </p:nvPr>
        </p:nvSpPr>
        <p:spPr bwMode="auto">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defRPr/>
            </a:pPr>
            <a:r>
              <a:rPr lang="de-DE"/>
              <a:t>Textmasterformat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4" name="Inhaltsplatzhalter 3"/>
          <p:cNvSpPr>
            <a:spLocks noGrp="1"/>
          </p:cNvSpPr>
          <p:nvPr>
            <p:ph sz="half" idx="2"/>
          </p:nvPr>
        </p:nvSpPr>
        <p:spPr bwMode="auto">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defRPr/>
            </a:pPr>
            <a:r>
              <a:rPr lang="de-DE"/>
              <a:t>Textmasterformat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5" name="Datumsplatzhalter 4"/>
          <p:cNvSpPr>
            <a:spLocks noGrp="1"/>
          </p:cNvSpPr>
          <p:nvPr>
            <p:ph type="dt" sz="half" idx="10"/>
          </p:nvPr>
        </p:nvSpPr>
        <p:spPr bwMode="auto">
          <a:xfrm>
            <a:off x="457200" y="6356350"/>
            <a:ext cx="2133600" cy="365125"/>
          </a:xfrm>
          <a:prstGeom prst="rect">
            <a:avLst/>
          </a:prstGeom>
        </p:spPr>
        <p:txBody>
          <a:bodyPr/>
          <a:lstStyle/>
          <a:p>
            <a:pPr>
              <a:defRPr/>
            </a:pPr>
            <a:fld id="{DE2F2DCC-7030-4C4F-8662-E7CFC3A43B05}" type="datetimeFigureOut">
              <a:rPr lang="de-DE"/>
              <a:t>13.04.23</a:t>
            </a:fld>
            <a:endParaRPr lang="de-DE"/>
          </a:p>
        </p:txBody>
      </p:sp>
      <p:sp>
        <p:nvSpPr>
          <p:cNvPr id="6" name="Fußzeilenplatzhalter 5"/>
          <p:cNvSpPr>
            <a:spLocks noGrp="1"/>
          </p:cNvSpPr>
          <p:nvPr>
            <p:ph type="ftr" sz="quarter" idx="11"/>
          </p:nvPr>
        </p:nvSpPr>
        <p:spPr bwMode="auto">
          <a:xfrm>
            <a:off x="3124200" y="6356350"/>
            <a:ext cx="2895600" cy="365125"/>
          </a:xfrm>
          <a:prstGeom prst="rect">
            <a:avLst/>
          </a:prstGeom>
        </p:spPr>
        <p:txBody>
          <a:bodyPr/>
          <a:lstStyle/>
          <a:p>
            <a:pPr>
              <a:defRPr/>
            </a:pPr>
            <a:endParaRPr lang="de-DE"/>
          </a:p>
        </p:txBody>
      </p:sp>
      <p:sp>
        <p:nvSpPr>
          <p:cNvPr id="7" name="Foliennummernplatzhalter 6"/>
          <p:cNvSpPr>
            <a:spLocks noGrp="1"/>
          </p:cNvSpPr>
          <p:nvPr>
            <p:ph type="sldNum" sz="quarter" idx="12"/>
          </p:nvPr>
        </p:nvSpPr>
        <p:spPr bwMode="auto">
          <a:xfrm>
            <a:off x="6553200" y="6356350"/>
            <a:ext cx="2133600" cy="365125"/>
          </a:xfrm>
          <a:prstGeom prst="rect">
            <a:avLst/>
          </a:prstGeom>
        </p:spPr>
        <p:txBody>
          <a:bodyPr/>
          <a:lstStyle/>
          <a:p>
            <a:pPr>
              <a:defRPr/>
            </a:pPr>
            <a:fld id="{F5E7809C-734E-42CB-A304-4AAB65568389}" type="slidenum">
              <a:rPr lang="de-DE"/>
              <a:t>‹Nr.›</a:t>
            </a:fld>
            <a:endParaRPr lang="de-D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twoTxTwoObj" userDrawn="1">
  <p:cSld name="Vergleich">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457200" y="274638"/>
            <a:ext cx="8229600" cy="1143000"/>
          </a:xfrm>
          <a:prstGeom prst="rect">
            <a:avLst/>
          </a:prstGeom>
        </p:spPr>
        <p:txBody>
          <a:bodyPr/>
          <a:lstStyle>
            <a:lvl1pPr>
              <a:defRPr/>
            </a:lvl1pPr>
          </a:lstStyle>
          <a:p>
            <a:pPr>
              <a:defRPr/>
            </a:pPr>
            <a:r>
              <a:rPr lang="de-DE"/>
              <a:t>Titelmasterformat durch Klicken bearbeiten</a:t>
            </a:r>
            <a:endParaRPr/>
          </a:p>
        </p:txBody>
      </p:sp>
      <p:sp>
        <p:nvSpPr>
          <p:cNvPr id="3" name="Textplatzhalter 2"/>
          <p:cNvSpPr>
            <a:spLocks noGrp="1"/>
          </p:cNvSpPr>
          <p:nvPr>
            <p:ph type="body" idx="1"/>
          </p:nvPr>
        </p:nvSpPr>
        <p:spPr bwMode="auto">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de-DE"/>
              <a:t>Textmasterformat bearbeiten</a:t>
            </a:r>
            <a:endParaRPr/>
          </a:p>
        </p:txBody>
      </p:sp>
      <p:sp>
        <p:nvSpPr>
          <p:cNvPr id="4" name="Inhaltsplatzhalter 3"/>
          <p:cNvSpPr>
            <a:spLocks noGrp="1"/>
          </p:cNvSpPr>
          <p:nvPr>
            <p:ph sz="half" idx="2"/>
          </p:nvPr>
        </p:nvSpPr>
        <p:spPr bwMode="auto">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defRPr/>
            </a:pPr>
            <a:r>
              <a:rPr lang="de-DE"/>
              <a:t>Textmasterformat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5" name="Textplatzhalter 4"/>
          <p:cNvSpPr>
            <a:spLocks noGrp="1"/>
          </p:cNvSpPr>
          <p:nvPr>
            <p:ph type="body" sz="quarter" idx="3"/>
          </p:nvPr>
        </p:nvSpPr>
        <p:spPr bwMode="auto">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de-DE"/>
              <a:t>Textmasterformat bearbeiten</a:t>
            </a:r>
            <a:endParaRPr/>
          </a:p>
        </p:txBody>
      </p:sp>
      <p:sp>
        <p:nvSpPr>
          <p:cNvPr id="6" name="Inhaltsplatzhalter 5"/>
          <p:cNvSpPr>
            <a:spLocks noGrp="1"/>
          </p:cNvSpPr>
          <p:nvPr>
            <p:ph sz="quarter" idx="4"/>
          </p:nvPr>
        </p:nvSpPr>
        <p:spPr bwMode="auto">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defRPr/>
            </a:pPr>
            <a:r>
              <a:rPr lang="de-DE"/>
              <a:t>Textmasterformat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7" name="Datumsplatzhalter 6"/>
          <p:cNvSpPr>
            <a:spLocks noGrp="1"/>
          </p:cNvSpPr>
          <p:nvPr>
            <p:ph type="dt" sz="half" idx="10"/>
          </p:nvPr>
        </p:nvSpPr>
        <p:spPr bwMode="auto">
          <a:xfrm>
            <a:off x="457200" y="6356350"/>
            <a:ext cx="2133600" cy="365125"/>
          </a:xfrm>
          <a:prstGeom prst="rect">
            <a:avLst/>
          </a:prstGeom>
        </p:spPr>
        <p:txBody>
          <a:bodyPr/>
          <a:lstStyle/>
          <a:p>
            <a:pPr>
              <a:defRPr/>
            </a:pPr>
            <a:fld id="{DE2F2DCC-7030-4C4F-8662-E7CFC3A43B05}" type="datetimeFigureOut">
              <a:rPr lang="de-DE"/>
              <a:t>13.04.23</a:t>
            </a:fld>
            <a:endParaRPr lang="de-DE"/>
          </a:p>
        </p:txBody>
      </p:sp>
      <p:sp>
        <p:nvSpPr>
          <p:cNvPr id="8" name="Fußzeilenplatzhalter 7"/>
          <p:cNvSpPr>
            <a:spLocks noGrp="1"/>
          </p:cNvSpPr>
          <p:nvPr>
            <p:ph type="ftr" sz="quarter" idx="11"/>
          </p:nvPr>
        </p:nvSpPr>
        <p:spPr bwMode="auto">
          <a:xfrm>
            <a:off x="3124200" y="6356350"/>
            <a:ext cx="2895600" cy="365125"/>
          </a:xfrm>
          <a:prstGeom prst="rect">
            <a:avLst/>
          </a:prstGeom>
        </p:spPr>
        <p:txBody>
          <a:bodyPr/>
          <a:lstStyle/>
          <a:p>
            <a:pPr>
              <a:defRPr/>
            </a:pPr>
            <a:endParaRPr lang="de-DE"/>
          </a:p>
        </p:txBody>
      </p:sp>
      <p:sp>
        <p:nvSpPr>
          <p:cNvPr id="9" name="Foliennummernplatzhalter 8"/>
          <p:cNvSpPr>
            <a:spLocks noGrp="1"/>
          </p:cNvSpPr>
          <p:nvPr>
            <p:ph type="sldNum" sz="quarter" idx="12"/>
          </p:nvPr>
        </p:nvSpPr>
        <p:spPr bwMode="auto">
          <a:xfrm>
            <a:off x="6553200" y="6356350"/>
            <a:ext cx="2133600" cy="365125"/>
          </a:xfrm>
          <a:prstGeom prst="rect">
            <a:avLst/>
          </a:prstGeom>
        </p:spPr>
        <p:txBody>
          <a:bodyPr/>
          <a:lstStyle/>
          <a:p>
            <a:pPr>
              <a:defRPr/>
            </a:pPr>
            <a:fld id="{F5E7809C-734E-42CB-A304-4AAB65568389}" type="slidenum">
              <a:rPr lang="de-DE"/>
              <a:t>‹Nr.›</a:t>
            </a:fld>
            <a:endParaRPr lang="de-D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titleOnly" userDrawn="1">
  <p:cSld name="Nur Titel">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457200" y="274638"/>
            <a:ext cx="8229600" cy="1143000"/>
          </a:xfrm>
          <a:prstGeom prst="rect">
            <a:avLst/>
          </a:prstGeom>
        </p:spPr>
        <p:txBody>
          <a:bodyPr/>
          <a:lstStyle/>
          <a:p>
            <a:pPr>
              <a:defRPr/>
            </a:pPr>
            <a:r>
              <a:rPr lang="de-DE"/>
              <a:t>Titelmasterformat durch Klicken bearbeiten</a:t>
            </a:r>
            <a:endParaRPr/>
          </a:p>
        </p:txBody>
      </p:sp>
      <p:sp>
        <p:nvSpPr>
          <p:cNvPr id="3" name="Datumsplatzhalter 2"/>
          <p:cNvSpPr>
            <a:spLocks noGrp="1"/>
          </p:cNvSpPr>
          <p:nvPr>
            <p:ph type="dt" sz="half" idx="10"/>
          </p:nvPr>
        </p:nvSpPr>
        <p:spPr bwMode="auto">
          <a:xfrm>
            <a:off x="457200" y="6356350"/>
            <a:ext cx="2133600" cy="365125"/>
          </a:xfrm>
          <a:prstGeom prst="rect">
            <a:avLst/>
          </a:prstGeom>
        </p:spPr>
        <p:txBody>
          <a:bodyPr/>
          <a:lstStyle/>
          <a:p>
            <a:pPr>
              <a:defRPr/>
            </a:pPr>
            <a:fld id="{DE2F2DCC-7030-4C4F-8662-E7CFC3A43B05}" type="datetimeFigureOut">
              <a:rPr lang="de-DE"/>
              <a:t>13.04.23</a:t>
            </a:fld>
            <a:endParaRPr lang="de-DE"/>
          </a:p>
        </p:txBody>
      </p:sp>
      <p:sp>
        <p:nvSpPr>
          <p:cNvPr id="4" name="Fußzeilenplatzhalter 3"/>
          <p:cNvSpPr>
            <a:spLocks noGrp="1"/>
          </p:cNvSpPr>
          <p:nvPr>
            <p:ph type="ftr" sz="quarter" idx="11"/>
          </p:nvPr>
        </p:nvSpPr>
        <p:spPr bwMode="auto">
          <a:xfrm>
            <a:off x="3124200" y="6356350"/>
            <a:ext cx="2895600" cy="365125"/>
          </a:xfrm>
          <a:prstGeom prst="rect">
            <a:avLst/>
          </a:prstGeom>
        </p:spPr>
        <p:txBody>
          <a:bodyPr/>
          <a:lstStyle/>
          <a:p>
            <a:pPr>
              <a:defRPr/>
            </a:pPr>
            <a:endParaRPr lang="de-DE"/>
          </a:p>
        </p:txBody>
      </p:sp>
      <p:sp>
        <p:nvSpPr>
          <p:cNvPr id="5" name="Foliennummernplatzhalter 4"/>
          <p:cNvSpPr>
            <a:spLocks noGrp="1"/>
          </p:cNvSpPr>
          <p:nvPr>
            <p:ph type="sldNum" sz="quarter" idx="12"/>
          </p:nvPr>
        </p:nvSpPr>
        <p:spPr bwMode="auto">
          <a:xfrm>
            <a:off x="6553200" y="6356350"/>
            <a:ext cx="2133600" cy="365125"/>
          </a:xfrm>
          <a:prstGeom prst="rect">
            <a:avLst/>
          </a:prstGeom>
        </p:spPr>
        <p:txBody>
          <a:bodyPr/>
          <a:lstStyle/>
          <a:p>
            <a:pPr>
              <a:defRPr/>
            </a:pPr>
            <a:fld id="{F5E7809C-734E-42CB-A304-4AAB65568389}" type="slidenum">
              <a:rPr lang="de-DE"/>
              <a:t>‹Nr.›</a:t>
            </a:fld>
            <a:endParaRPr lang="de-D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blank" userDrawn="1">
  <p:cSld name="Leer">
    <p:spTree>
      <p:nvGrpSpPr>
        <p:cNvPr id="1" name=""/>
        <p:cNvGrpSpPr/>
        <p:nvPr/>
      </p:nvGrpSpPr>
      <p:grpSpPr bwMode="auto">
        <a:xfrm>
          <a:off x="0" y="0"/>
          <a:ext cx="0" cy="0"/>
          <a:chOff x="0" y="0"/>
          <a:chExt cx="0" cy="0"/>
        </a:xfrm>
      </p:grpSpPr>
      <p:sp>
        <p:nvSpPr>
          <p:cNvPr id="2" name="Datumsplatzhalter 1"/>
          <p:cNvSpPr>
            <a:spLocks noGrp="1"/>
          </p:cNvSpPr>
          <p:nvPr>
            <p:ph type="dt" sz="half" idx="10"/>
          </p:nvPr>
        </p:nvSpPr>
        <p:spPr bwMode="auto">
          <a:xfrm>
            <a:off x="457200" y="6356350"/>
            <a:ext cx="2133600" cy="365125"/>
          </a:xfrm>
          <a:prstGeom prst="rect">
            <a:avLst/>
          </a:prstGeom>
        </p:spPr>
        <p:txBody>
          <a:bodyPr/>
          <a:lstStyle/>
          <a:p>
            <a:pPr>
              <a:defRPr/>
            </a:pPr>
            <a:fld id="{DE2F2DCC-7030-4C4F-8662-E7CFC3A43B05}" type="datetimeFigureOut">
              <a:rPr lang="de-DE"/>
              <a:t>13.04.23</a:t>
            </a:fld>
            <a:endParaRPr lang="de-DE"/>
          </a:p>
        </p:txBody>
      </p:sp>
      <p:sp>
        <p:nvSpPr>
          <p:cNvPr id="3" name="Fußzeilenplatzhalter 2"/>
          <p:cNvSpPr>
            <a:spLocks noGrp="1"/>
          </p:cNvSpPr>
          <p:nvPr>
            <p:ph type="ftr" sz="quarter" idx="11"/>
          </p:nvPr>
        </p:nvSpPr>
        <p:spPr bwMode="auto">
          <a:xfrm>
            <a:off x="3124200" y="6356350"/>
            <a:ext cx="2895600" cy="365125"/>
          </a:xfrm>
          <a:prstGeom prst="rect">
            <a:avLst/>
          </a:prstGeom>
        </p:spPr>
        <p:txBody>
          <a:bodyPr/>
          <a:lstStyle/>
          <a:p>
            <a:pPr>
              <a:defRPr/>
            </a:pPr>
            <a:endParaRPr lang="de-DE"/>
          </a:p>
        </p:txBody>
      </p:sp>
      <p:sp>
        <p:nvSpPr>
          <p:cNvPr id="4" name="Foliennummernplatzhalter 3"/>
          <p:cNvSpPr>
            <a:spLocks noGrp="1"/>
          </p:cNvSpPr>
          <p:nvPr>
            <p:ph type="sldNum" sz="quarter" idx="12"/>
          </p:nvPr>
        </p:nvSpPr>
        <p:spPr bwMode="auto">
          <a:xfrm>
            <a:off x="6553200" y="6356350"/>
            <a:ext cx="2133600" cy="365125"/>
          </a:xfrm>
          <a:prstGeom prst="rect">
            <a:avLst/>
          </a:prstGeom>
        </p:spPr>
        <p:txBody>
          <a:bodyPr/>
          <a:lstStyle/>
          <a:p>
            <a:pPr>
              <a:defRPr/>
            </a:pPr>
            <a:fld id="{F5E7809C-734E-42CB-A304-4AAB65568389}" type="slidenum">
              <a:rPr lang="de-DE"/>
              <a:t>‹Nr.›</a:t>
            </a:fld>
            <a:endParaRPr lang="de-D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obj" userDrawn="1">
  <p:cSld name="Titel und Inhalt">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457200" y="274638"/>
            <a:ext cx="8229600" cy="1143000"/>
          </a:xfrm>
          <a:prstGeom prst="rect">
            <a:avLst/>
          </a:prstGeom>
        </p:spPr>
        <p:txBody>
          <a:bodyPr/>
          <a:lstStyle/>
          <a:p>
            <a:pPr>
              <a:defRPr/>
            </a:pPr>
            <a:r>
              <a:rPr lang="de-DE"/>
              <a:t>Titelmasterformat durch Klicken bearbeiten</a:t>
            </a:r>
            <a:endParaRPr/>
          </a:p>
        </p:txBody>
      </p:sp>
      <p:sp>
        <p:nvSpPr>
          <p:cNvPr id="3" name="Inhaltsplatzhalter 2"/>
          <p:cNvSpPr>
            <a:spLocks noGrp="1"/>
          </p:cNvSpPr>
          <p:nvPr>
            <p:ph idx="1"/>
          </p:nvPr>
        </p:nvSpPr>
        <p:spPr bwMode="auto">
          <a:xfrm>
            <a:off x="457200" y="1600200"/>
            <a:ext cx="8229600" cy="4525963"/>
          </a:xfrm>
          <a:prstGeom prst="rect">
            <a:avLst/>
          </a:prstGeom>
        </p:spPr>
        <p:txBody>
          <a:bodyPr/>
          <a:lstStyle/>
          <a:p>
            <a:pPr lvl="0">
              <a:defRPr/>
            </a:pPr>
            <a:r>
              <a:rPr lang="de-DE"/>
              <a:t>Textmasterformat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4" name="Datumsplatzhalter 3"/>
          <p:cNvSpPr>
            <a:spLocks noGrp="1"/>
          </p:cNvSpPr>
          <p:nvPr>
            <p:ph type="dt" sz="half" idx="10"/>
          </p:nvPr>
        </p:nvSpPr>
        <p:spPr bwMode="auto">
          <a:xfrm>
            <a:off x="457200" y="6356350"/>
            <a:ext cx="2133600" cy="365125"/>
          </a:xfrm>
          <a:prstGeom prst="rect">
            <a:avLst/>
          </a:prstGeom>
        </p:spPr>
        <p:txBody>
          <a:bodyPr/>
          <a:lstStyle/>
          <a:p>
            <a:pPr>
              <a:defRPr/>
            </a:pPr>
            <a:fld id="{8A3A60FD-566E-4E09-92E2-504C07A964F1}" type="datetimeFigureOut">
              <a:rPr lang="de-DE"/>
              <a:t>13.04.23</a:t>
            </a:fld>
            <a:endParaRPr lang="de-DE"/>
          </a:p>
        </p:txBody>
      </p:sp>
      <p:sp>
        <p:nvSpPr>
          <p:cNvPr id="5" name="Fußzeilenplatzhalter 4"/>
          <p:cNvSpPr>
            <a:spLocks noGrp="1"/>
          </p:cNvSpPr>
          <p:nvPr>
            <p:ph type="ftr" sz="quarter" idx="11"/>
          </p:nvPr>
        </p:nvSpPr>
        <p:spPr bwMode="auto">
          <a:xfrm>
            <a:off x="3124200" y="6356350"/>
            <a:ext cx="2895600" cy="365125"/>
          </a:xfrm>
          <a:prstGeom prst="rect">
            <a:avLst/>
          </a:prstGeom>
        </p:spPr>
        <p:txBody>
          <a:bodyPr/>
          <a:lstStyle/>
          <a:p>
            <a:pPr>
              <a:defRPr/>
            </a:pPr>
            <a:endParaRPr lang="de-DE"/>
          </a:p>
        </p:txBody>
      </p:sp>
      <p:sp>
        <p:nvSpPr>
          <p:cNvPr id="6" name="Foliennummernplatzhalter 5"/>
          <p:cNvSpPr>
            <a:spLocks noGrp="1"/>
          </p:cNvSpPr>
          <p:nvPr>
            <p:ph type="sldNum" sz="quarter" idx="12"/>
          </p:nvPr>
        </p:nvSpPr>
        <p:spPr bwMode="auto">
          <a:xfrm>
            <a:off x="6553200" y="6356350"/>
            <a:ext cx="2133600" cy="365125"/>
          </a:xfrm>
          <a:prstGeom prst="rect">
            <a:avLst/>
          </a:prstGeom>
        </p:spPr>
        <p:txBody>
          <a:bodyPr/>
          <a:lstStyle/>
          <a:p>
            <a:pPr>
              <a:defRPr/>
            </a:pPr>
            <a:fld id="{2CA89126-4D57-4E26-A0D5-C88D9956807E}" type="slidenum">
              <a:rPr lang="de-DE"/>
              <a:t>‹Nr.›</a:t>
            </a:fld>
            <a:endParaRPr lang="de-D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objTx" userDrawn="1">
  <p:cSld name="Inhalt mit Überschrift">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457200" y="273050"/>
            <a:ext cx="3008313" cy="1162050"/>
          </a:xfrm>
          <a:prstGeom prst="rect">
            <a:avLst/>
          </a:prstGeom>
        </p:spPr>
        <p:txBody>
          <a:bodyPr anchor="b"/>
          <a:lstStyle>
            <a:lvl1pPr algn="l">
              <a:defRPr sz="2000" b="1"/>
            </a:lvl1pPr>
          </a:lstStyle>
          <a:p>
            <a:pPr>
              <a:defRPr/>
            </a:pPr>
            <a:r>
              <a:rPr lang="de-DE"/>
              <a:t>Titelmasterformat durch Klicken bearbeiten</a:t>
            </a:r>
            <a:endParaRPr/>
          </a:p>
        </p:txBody>
      </p:sp>
      <p:sp>
        <p:nvSpPr>
          <p:cNvPr id="3" name="Inhaltsplatzhalter 2"/>
          <p:cNvSpPr>
            <a:spLocks noGrp="1"/>
          </p:cNvSpPr>
          <p:nvPr>
            <p:ph idx="1"/>
          </p:nvPr>
        </p:nvSpPr>
        <p:spPr bwMode="auto">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defRPr/>
            </a:pPr>
            <a:r>
              <a:rPr lang="de-DE"/>
              <a:t>Textmasterformat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4" name="Textplatzhalter 3"/>
          <p:cNvSpPr>
            <a:spLocks noGrp="1"/>
          </p:cNvSpPr>
          <p:nvPr>
            <p:ph type="body" sz="half" idx="2"/>
          </p:nvPr>
        </p:nvSpPr>
        <p:spPr bwMode="auto">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defRPr/>
            </a:pPr>
            <a:r>
              <a:rPr lang="de-DE"/>
              <a:t>Textmasterformat bearbeiten</a:t>
            </a:r>
            <a:endParaRPr/>
          </a:p>
        </p:txBody>
      </p:sp>
      <p:sp>
        <p:nvSpPr>
          <p:cNvPr id="5" name="Datumsplatzhalter 4"/>
          <p:cNvSpPr>
            <a:spLocks noGrp="1"/>
          </p:cNvSpPr>
          <p:nvPr>
            <p:ph type="dt" sz="half" idx="10"/>
          </p:nvPr>
        </p:nvSpPr>
        <p:spPr bwMode="auto">
          <a:xfrm>
            <a:off x="457200" y="6356350"/>
            <a:ext cx="2133600" cy="365125"/>
          </a:xfrm>
          <a:prstGeom prst="rect">
            <a:avLst/>
          </a:prstGeom>
        </p:spPr>
        <p:txBody>
          <a:bodyPr/>
          <a:lstStyle/>
          <a:p>
            <a:pPr>
              <a:defRPr/>
            </a:pPr>
            <a:fld id="{DE2F2DCC-7030-4C4F-8662-E7CFC3A43B05}" type="datetimeFigureOut">
              <a:rPr lang="de-DE"/>
              <a:t>13.04.23</a:t>
            </a:fld>
            <a:endParaRPr lang="de-DE"/>
          </a:p>
        </p:txBody>
      </p:sp>
      <p:sp>
        <p:nvSpPr>
          <p:cNvPr id="6" name="Fußzeilenplatzhalter 5"/>
          <p:cNvSpPr>
            <a:spLocks noGrp="1"/>
          </p:cNvSpPr>
          <p:nvPr>
            <p:ph type="ftr" sz="quarter" idx="11"/>
          </p:nvPr>
        </p:nvSpPr>
        <p:spPr bwMode="auto">
          <a:xfrm>
            <a:off x="3124200" y="6356350"/>
            <a:ext cx="2895600" cy="365125"/>
          </a:xfrm>
          <a:prstGeom prst="rect">
            <a:avLst/>
          </a:prstGeom>
        </p:spPr>
        <p:txBody>
          <a:bodyPr/>
          <a:lstStyle/>
          <a:p>
            <a:pPr>
              <a:defRPr/>
            </a:pPr>
            <a:endParaRPr lang="de-DE"/>
          </a:p>
        </p:txBody>
      </p:sp>
      <p:sp>
        <p:nvSpPr>
          <p:cNvPr id="7" name="Foliennummernplatzhalter 6"/>
          <p:cNvSpPr>
            <a:spLocks noGrp="1"/>
          </p:cNvSpPr>
          <p:nvPr>
            <p:ph type="sldNum" sz="quarter" idx="12"/>
          </p:nvPr>
        </p:nvSpPr>
        <p:spPr bwMode="auto">
          <a:xfrm>
            <a:off x="6553200" y="6356350"/>
            <a:ext cx="2133600" cy="365125"/>
          </a:xfrm>
          <a:prstGeom prst="rect">
            <a:avLst/>
          </a:prstGeom>
        </p:spPr>
        <p:txBody>
          <a:bodyPr/>
          <a:lstStyle/>
          <a:p>
            <a:pPr>
              <a:defRPr/>
            </a:pPr>
            <a:fld id="{F5E7809C-734E-42CB-A304-4AAB65568389}" type="slidenum">
              <a:rPr lang="de-DE"/>
              <a:t>‹Nr.›</a:t>
            </a:fld>
            <a:endParaRPr lang="de-D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picTx" userDrawn="1">
  <p:cSld name="Bild mit Überschrift">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1792288" y="4800600"/>
            <a:ext cx="5486400" cy="566738"/>
          </a:xfrm>
          <a:prstGeom prst="rect">
            <a:avLst/>
          </a:prstGeom>
        </p:spPr>
        <p:txBody>
          <a:bodyPr anchor="b"/>
          <a:lstStyle>
            <a:lvl1pPr algn="l">
              <a:defRPr sz="2000" b="1"/>
            </a:lvl1pPr>
          </a:lstStyle>
          <a:p>
            <a:pPr>
              <a:defRPr/>
            </a:pPr>
            <a:r>
              <a:rPr lang="de-DE"/>
              <a:t>Titelmasterformat durch Klicken bearbeiten</a:t>
            </a:r>
            <a:endParaRPr/>
          </a:p>
        </p:txBody>
      </p:sp>
      <p:sp>
        <p:nvSpPr>
          <p:cNvPr id="3" name="Bildplatzhalter 2"/>
          <p:cNvSpPr>
            <a:spLocks noGrp="1"/>
          </p:cNvSpPr>
          <p:nvPr>
            <p:ph type="pic" idx="1"/>
          </p:nvPr>
        </p:nvSpPr>
        <p:spPr bwMode="auto">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a:defRPr/>
            </a:pPr>
            <a:endParaRPr lang="de-DE"/>
          </a:p>
        </p:txBody>
      </p:sp>
      <p:sp>
        <p:nvSpPr>
          <p:cNvPr id="4" name="Textplatzhalter 3"/>
          <p:cNvSpPr>
            <a:spLocks noGrp="1"/>
          </p:cNvSpPr>
          <p:nvPr>
            <p:ph type="body" sz="half" idx="2"/>
          </p:nvPr>
        </p:nvSpPr>
        <p:spPr bwMode="auto">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defRPr/>
            </a:pPr>
            <a:r>
              <a:rPr lang="de-DE"/>
              <a:t>Textmasterformat bearbeiten</a:t>
            </a:r>
            <a:endParaRPr/>
          </a:p>
        </p:txBody>
      </p:sp>
      <p:sp>
        <p:nvSpPr>
          <p:cNvPr id="5" name="Datumsplatzhalter 4"/>
          <p:cNvSpPr>
            <a:spLocks noGrp="1"/>
          </p:cNvSpPr>
          <p:nvPr>
            <p:ph type="dt" sz="half" idx="10"/>
          </p:nvPr>
        </p:nvSpPr>
        <p:spPr bwMode="auto">
          <a:xfrm>
            <a:off x="457200" y="6356350"/>
            <a:ext cx="2133600" cy="365125"/>
          </a:xfrm>
          <a:prstGeom prst="rect">
            <a:avLst/>
          </a:prstGeom>
        </p:spPr>
        <p:txBody>
          <a:bodyPr/>
          <a:lstStyle/>
          <a:p>
            <a:pPr>
              <a:defRPr/>
            </a:pPr>
            <a:fld id="{DE2F2DCC-7030-4C4F-8662-E7CFC3A43B05}" type="datetimeFigureOut">
              <a:rPr lang="de-DE"/>
              <a:t>13.04.23</a:t>
            </a:fld>
            <a:endParaRPr lang="de-DE"/>
          </a:p>
        </p:txBody>
      </p:sp>
      <p:sp>
        <p:nvSpPr>
          <p:cNvPr id="6" name="Fußzeilenplatzhalter 5"/>
          <p:cNvSpPr>
            <a:spLocks noGrp="1"/>
          </p:cNvSpPr>
          <p:nvPr>
            <p:ph type="ftr" sz="quarter" idx="11"/>
          </p:nvPr>
        </p:nvSpPr>
        <p:spPr bwMode="auto">
          <a:xfrm>
            <a:off x="3124200" y="6356350"/>
            <a:ext cx="2895600" cy="365125"/>
          </a:xfrm>
          <a:prstGeom prst="rect">
            <a:avLst/>
          </a:prstGeom>
        </p:spPr>
        <p:txBody>
          <a:bodyPr/>
          <a:lstStyle/>
          <a:p>
            <a:pPr>
              <a:defRPr/>
            </a:pPr>
            <a:endParaRPr lang="de-DE"/>
          </a:p>
        </p:txBody>
      </p:sp>
      <p:sp>
        <p:nvSpPr>
          <p:cNvPr id="7" name="Foliennummernplatzhalter 6"/>
          <p:cNvSpPr>
            <a:spLocks noGrp="1"/>
          </p:cNvSpPr>
          <p:nvPr>
            <p:ph type="sldNum" sz="quarter" idx="12"/>
          </p:nvPr>
        </p:nvSpPr>
        <p:spPr bwMode="auto">
          <a:xfrm>
            <a:off x="6553200" y="6356350"/>
            <a:ext cx="2133600" cy="365125"/>
          </a:xfrm>
          <a:prstGeom prst="rect">
            <a:avLst/>
          </a:prstGeom>
        </p:spPr>
        <p:txBody>
          <a:bodyPr/>
          <a:lstStyle/>
          <a:p>
            <a:pPr>
              <a:defRPr/>
            </a:pPr>
            <a:fld id="{F5E7809C-734E-42CB-A304-4AAB65568389}" type="slidenum">
              <a:rPr lang="de-DE"/>
              <a:t>‹Nr.›</a:t>
            </a:fld>
            <a:endParaRPr lang="de-D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vertTx" userDrawn="1">
  <p:cSld name="Titel und vertikaler Text">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457200" y="274638"/>
            <a:ext cx="8229600" cy="1143000"/>
          </a:xfrm>
          <a:prstGeom prst="rect">
            <a:avLst/>
          </a:prstGeom>
        </p:spPr>
        <p:txBody>
          <a:bodyPr/>
          <a:lstStyle/>
          <a:p>
            <a:pPr>
              <a:defRPr/>
            </a:pPr>
            <a:r>
              <a:rPr lang="de-DE"/>
              <a:t>Titelmasterformat durch Klicken bearbeiten</a:t>
            </a:r>
            <a:endParaRPr/>
          </a:p>
        </p:txBody>
      </p:sp>
      <p:sp>
        <p:nvSpPr>
          <p:cNvPr id="3" name="Vertikaler Textplatzhalter 2"/>
          <p:cNvSpPr>
            <a:spLocks noGrp="1"/>
          </p:cNvSpPr>
          <p:nvPr>
            <p:ph type="body" orient="vert" idx="1"/>
          </p:nvPr>
        </p:nvSpPr>
        <p:spPr bwMode="auto">
          <a:xfrm>
            <a:off x="457200" y="1600200"/>
            <a:ext cx="8229600" cy="4525963"/>
          </a:xfrm>
          <a:prstGeom prst="rect">
            <a:avLst/>
          </a:prstGeom>
        </p:spPr>
        <p:txBody>
          <a:bodyPr vert="eaVert"/>
          <a:lstStyle/>
          <a:p>
            <a:pPr lvl="0">
              <a:defRPr/>
            </a:pPr>
            <a:r>
              <a:rPr lang="de-DE"/>
              <a:t>Textmasterformat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4" name="Datumsplatzhalter 3"/>
          <p:cNvSpPr>
            <a:spLocks noGrp="1"/>
          </p:cNvSpPr>
          <p:nvPr>
            <p:ph type="dt" sz="half" idx="10"/>
          </p:nvPr>
        </p:nvSpPr>
        <p:spPr bwMode="auto">
          <a:xfrm>
            <a:off x="457200" y="6356350"/>
            <a:ext cx="2133600" cy="365125"/>
          </a:xfrm>
          <a:prstGeom prst="rect">
            <a:avLst/>
          </a:prstGeom>
        </p:spPr>
        <p:txBody>
          <a:bodyPr/>
          <a:lstStyle/>
          <a:p>
            <a:pPr>
              <a:defRPr/>
            </a:pPr>
            <a:fld id="{DE2F2DCC-7030-4C4F-8662-E7CFC3A43B05}" type="datetimeFigureOut">
              <a:rPr lang="de-DE"/>
              <a:t>13.04.23</a:t>
            </a:fld>
            <a:endParaRPr lang="de-DE"/>
          </a:p>
        </p:txBody>
      </p:sp>
      <p:sp>
        <p:nvSpPr>
          <p:cNvPr id="5" name="Fußzeilenplatzhalter 4"/>
          <p:cNvSpPr>
            <a:spLocks noGrp="1"/>
          </p:cNvSpPr>
          <p:nvPr>
            <p:ph type="ftr" sz="quarter" idx="11"/>
          </p:nvPr>
        </p:nvSpPr>
        <p:spPr bwMode="auto">
          <a:xfrm>
            <a:off x="3124200" y="6356350"/>
            <a:ext cx="2895600" cy="365125"/>
          </a:xfrm>
          <a:prstGeom prst="rect">
            <a:avLst/>
          </a:prstGeom>
        </p:spPr>
        <p:txBody>
          <a:bodyPr/>
          <a:lstStyle/>
          <a:p>
            <a:pPr>
              <a:defRPr/>
            </a:pPr>
            <a:endParaRPr lang="de-DE"/>
          </a:p>
        </p:txBody>
      </p:sp>
      <p:sp>
        <p:nvSpPr>
          <p:cNvPr id="6" name="Foliennummernplatzhalter 5"/>
          <p:cNvSpPr>
            <a:spLocks noGrp="1"/>
          </p:cNvSpPr>
          <p:nvPr>
            <p:ph type="sldNum" sz="quarter" idx="12"/>
          </p:nvPr>
        </p:nvSpPr>
        <p:spPr bwMode="auto">
          <a:xfrm>
            <a:off x="6553200" y="6356350"/>
            <a:ext cx="2133600" cy="365125"/>
          </a:xfrm>
          <a:prstGeom prst="rect">
            <a:avLst/>
          </a:prstGeom>
        </p:spPr>
        <p:txBody>
          <a:bodyPr/>
          <a:lstStyle/>
          <a:p>
            <a:pPr>
              <a:defRPr/>
            </a:pPr>
            <a:fld id="{F5E7809C-734E-42CB-A304-4AAB65568389}" type="slidenum">
              <a:rPr lang="de-DE"/>
              <a:t>‹Nr.›</a:t>
            </a:fld>
            <a:endParaRPr lang="de-D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vertTitleAndTx" userDrawn="1">
  <p:cSld name="Vertikaler Titel und Text">
    <p:spTree>
      <p:nvGrpSpPr>
        <p:cNvPr id="1" name=""/>
        <p:cNvGrpSpPr/>
        <p:nvPr/>
      </p:nvGrpSpPr>
      <p:grpSpPr bwMode="auto">
        <a:xfrm>
          <a:off x="0" y="0"/>
          <a:ext cx="0" cy="0"/>
          <a:chOff x="0" y="0"/>
          <a:chExt cx="0" cy="0"/>
        </a:xfrm>
      </p:grpSpPr>
      <p:sp>
        <p:nvSpPr>
          <p:cNvPr id="2" name="Vertikaler Titel 1"/>
          <p:cNvSpPr>
            <a:spLocks noGrp="1"/>
          </p:cNvSpPr>
          <p:nvPr>
            <p:ph type="title" orient="vert"/>
          </p:nvPr>
        </p:nvSpPr>
        <p:spPr bwMode="auto">
          <a:xfrm>
            <a:off x="6629400" y="274638"/>
            <a:ext cx="2057400" cy="5851525"/>
          </a:xfrm>
          <a:prstGeom prst="rect">
            <a:avLst/>
          </a:prstGeom>
        </p:spPr>
        <p:txBody>
          <a:bodyPr vert="eaVert"/>
          <a:lstStyle/>
          <a:p>
            <a:pPr>
              <a:defRPr/>
            </a:pPr>
            <a:r>
              <a:rPr lang="de-DE"/>
              <a:t>Titelmasterformat durch Klicken bearbeiten</a:t>
            </a:r>
            <a:endParaRPr/>
          </a:p>
        </p:txBody>
      </p:sp>
      <p:sp>
        <p:nvSpPr>
          <p:cNvPr id="3" name="Vertikaler Textplatzhalter 2"/>
          <p:cNvSpPr>
            <a:spLocks noGrp="1"/>
          </p:cNvSpPr>
          <p:nvPr>
            <p:ph type="body" orient="vert" idx="1"/>
          </p:nvPr>
        </p:nvSpPr>
        <p:spPr bwMode="auto">
          <a:xfrm>
            <a:off x="457200" y="274638"/>
            <a:ext cx="6019800" cy="5851525"/>
          </a:xfrm>
          <a:prstGeom prst="rect">
            <a:avLst/>
          </a:prstGeom>
        </p:spPr>
        <p:txBody>
          <a:bodyPr vert="eaVert"/>
          <a:lstStyle/>
          <a:p>
            <a:pPr lvl="0">
              <a:defRPr/>
            </a:pPr>
            <a:r>
              <a:rPr lang="de-DE"/>
              <a:t>Textmasterformat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4" name="Datumsplatzhalter 3"/>
          <p:cNvSpPr>
            <a:spLocks noGrp="1"/>
          </p:cNvSpPr>
          <p:nvPr>
            <p:ph type="dt" sz="half" idx="10"/>
          </p:nvPr>
        </p:nvSpPr>
        <p:spPr bwMode="auto">
          <a:xfrm>
            <a:off x="457200" y="6356350"/>
            <a:ext cx="2133600" cy="365125"/>
          </a:xfrm>
          <a:prstGeom prst="rect">
            <a:avLst/>
          </a:prstGeom>
        </p:spPr>
        <p:txBody>
          <a:bodyPr/>
          <a:lstStyle/>
          <a:p>
            <a:pPr>
              <a:defRPr/>
            </a:pPr>
            <a:fld id="{DE2F2DCC-7030-4C4F-8662-E7CFC3A43B05}" type="datetimeFigureOut">
              <a:rPr lang="de-DE"/>
              <a:t>13.04.23</a:t>
            </a:fld>
            <a:endParaRPr lang="de-DE"/>
          </a:p>
        </p:txBody>
      </p:sp>
      <p:sp>
        <p:nvSpPr>
          <p:cNvPr id="5" name="Fußzeilenplatzhalter 4"/>
          <p:cNvSpPr>
            <a:spLocks noGrp="1"/>
          </p:cNvSpPr>
          <p:nvPr>
            <p:ph type="ftr" sz="quarter" idx="11"/>
          </p:nvPr>
        </p:nvSpPr>
        <p:spPr bwMode="auto">
          <a:xfrm>
            <a:off x="3124200" y="6356350"/>
            <a:ext cx="2895600" cy="365125"/>
          </a:xfrm>
          <a:prstGeom prst="rect">
            <a:avLst/>
          </a:prstGeom>
        </p:spPr>
        <p:txBody>
          <a:bodyPr/>
          <a:lstStyle/>
          <a:p>
            <a:pPr>
              <a:defRPr/>
            </a:pPr>
            <a:endParaRPr lang="de-DE"/>
          </a:p>
        </p:txBody>
      </p:sp>
      <p:sp>
        <p:nvSpPr>
          <p:cNvPr id="6" name="Foliennummernplatzhalter 5"/>
          <p:cNvSpPr>
            <a:spLocks noGrp="1"/>
          </p:cNvSpPr>
          <p:nvPr>
            <p:ph type="sldNum" sz="quarter" idx="12"/>
          </p:nvPr>
        </p:nvSpPr>
        <p:spPr bwMode="auto">
          <a:xfrm>
            <a:off x="6553200" y="6356350"/>
            <a:ext cx="2133600" cy="365125"/>
          </a:xfrm>
          <a:prstGeom prst="rect">
            <a:avLst/>
          </a:prstGeom>
        </p:spPr>
        <p:txBody>
          <a:bodyPr/>
          <a:lstStyle/>
          <a:p>
            <a:pPr>
              <a:defRPr/>
            </a:pPr>
            <a:fld id="{F5E7809C-734E-42CB-A304-4AAB65568389}" type="slidenum">
              <a:rPr lang="de-DE"/>
              <a:t>‹Nr.›</a:t>
            </a:fld>
            <a:endParaRPr lang="de-D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secHead" userDrawn="1">
  <p:cSld name="Abschnitts-&#10;überschrift">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722313" y="4406900"/>
            <a:ext cx="7772400" cy="1362075"/>
          </a:xfrm>
          <a:prstGeom prst="rect">
            <a:avLst/>
          </a:prstGeom>
        </p:spPr>
        <p:txBody>
          <a:bodyPr anchor="t"/>
          <a:lstStyle>
            <a:lvl1pPr algn="l">
              <a:defRPr sz="4000" b="1" cap="all"/>
            </a:lvl1pPr>
          </a:lstStyle>
          <a:p>
            <a:pPr>
              <a:defRPr/>
            </a:pPr>
            <a:r>
              <a:rPr lang="de-DE"/>
              <a:t>Titelmasterformat durch Klicken bearbeiten</a:t>
            </a:r>
            <a:endParaRPr/>
          </a:p>
        </p:txBody>
      </p:sp>
      <p:sp>
        <p:nvSpPr>
          <p:cNvPr id="3" name="Textplatzhalter 2"/>
          <p:cNvSpPr>
            <a:spLocks noGrp="1"/>
          </p:cNvSpPr>
          <p:nvPr>
            <p:ph type="body" idx="1"/>
          </p:nvPr>
        </p:nvSpPr>
        <p:spPr bwMode="auto">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defRPr/>
            </a:pPr>
            <a:r>
              <a:rPr lang="de-DE"/>
              <a:t>Textmasterformat bearbeiten</a:t>
            </a:r>
            <a:endParaRPr/>
          </a:p>
        </p:txBody>
      </p:sp>
      <p:sp>
        <p:nvSpPr>
          <p:cNvPr id="4" name="Datumsplatzhalter 3"/>
          <p:cNvSpPr>
            <a:spLocks noGrp="1"/>
          </p:cNvSpPr>
          <p:nvPr>
            <p:ph type="dt" sz="half" idx="10"/>
          </p:nvPr>
        </p:nvSpPr>
        <p:spPr bwMode="auto">
          <a:xfrm>
            <a:off x="457200" y="6356350"/>
            <a:ext cx="2133600" cy="365125"/>
          </a:xfrm>
          <a:prstGeom prst="rect">
            <a:avLst/>
          </a:prstGeom>
        </p:spPr>
        <p:txBody>
          <a:bodyPr/>
          <a:lstStyle/>
          <a:p>
            <a:pPr>
              <a:defRPr/>
            </a:pPr>
            <a:fld id="{8A3A60FD-566E-4E09-92E2-504C07A964F1}" type="datetimeFigureOut">
              <a:rPr lang="de-DE"/>
              <a:t>13.04.23</a:t>
            </a:fld>
            <a:endParaRPr lang="de-DE"/>
          </a:p>
        </p:txBody>
      </p:sp>
      <p:sp>
        <p:nvSpPr>
          <p:cNvPr id="5" name="Fußzeilenplatzhalter 4"/>
          <p:cNvSpPr>
            <a:spLocks noGrp="1"/>
          </p:cNvSpPr>
          <p:nvPr>
            <p:ph type="ftr" sz="quarter" idx="11"/>
          </p:nvPr>
        </p:nvSpPr>
        <p:spPr bwMode="auto">
          <a:xfrm>
            <a:off x="3124200" y="6356350"/>
            <a:ext cx="2895600" cy="365125"/>
          </a:xfrm>
          <a:prstGeom prst="rect">
            <a:avLst/>
          </a:prstGeom>
        </p:spPr>
        <p:txBody>
          <a:bodyPr/>
          <a:lstStyle/>
          <a:p>
            <a:pPr>
              <a:defRPr/>
            </a:pPr>
            <a:endParaRPr lang="de-DE"/>
          </a:p>
        </p:txBody>
      </p:sp>
      <p:sp>
        <p:nvSpPr>
          <p:cNvPr id="6" name="Foliennummernplatzhalter 5"/>
          <p:cNvSpPr>
            <a:spLocks noGrp="1"/>
          </p:cNvSpPr>
          <p:nvPr>
            <p:ph type="sldNum" sz="quarter" idx="12"/>
          </p:nvPr>
        </p:nvSpPr>
        <p:spPr bwMode="auto">
          <a:xfrm>
            <a:off x="6553200" y="6356350"/>
            <a:ext cx="2133600" cy="365125"/>
          </a:xfrm>
          <a:prstGeom prst="rect">
            <a:avLst/>
          </a:prstGeom>
        </p:spPr>
        <p:txBody>
          <a:bodyPr/>
          <a:lstStyle/>
          <a:p>
            <a:pPr>
              <a:defRPr/>
            </a:pPr>
            <a:fld id="{2CA89126-4D57-4E26-A0D5-C88D9956807E}" type="slidenum">
              <a:rPr lang="de-DE"/>
              <a:t>‹Nr.›</a:t>
            </a:fld>
            <a:endParaRPr lang="de-D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twoObj" userDrawn="1">
  <p:cSld name="Zwei Inhalte">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457200" y="274638"/>
            <a:ext cx="8229600" cy="1143000"/>
          </a:xfrm>
          <a:prstGeom prst="rect">
            <a:avLst/>
          </a:prstGeom>
        </p:spPr>
        <p:txBody>
          <a:bodyPr/>
          <a:lstStyle/>
          <a:p>
            <a:pPr>
              <a:defRPr/>
            </a:pPr>
            <a:r>
              <a:rPr lang="de-DE"/>
              <a:t>Titelmasterformat durch Klicken bearbeiten</a:t>
            </a:r>
            <a:endParaRPr/>
          </a:p>
        </p:txBody>
      </p:sp>
      <p:sp>
        <p:nvSpPr>
          <p:cNvPr id="3" name="Inhaltsplatzhalter 2"/>
          <p:cNvSpPr>
            <a:spLocks noGrp="1"/>
          </p:cNvSpPr>
          <p:nvPr>
            <p:ph sz="half" idx="1"/>
          </p:nvPr>
        </p:nvSpPr>
        <p:spPr bwMode="auto">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defRPr/>
            </a:pPr>
            <a:r>
              <a:rPr lang="de-DE"/>
              <a:t>Textmasterformat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4" name="Inhaltsplatzhalter 3"/>
          <p:cNvSpPr>
            <a:spLocks noGrp="1"/>
          </p:cNvSpPr>
          <p:nvPr>
            <p:ph sz="half" idx="2"/>
          </p:nvPr>
        </p:nvSpPr>
        <p:spPr bwMode="auto">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defRPr/>
            </a:pPr>
            <a:r>
              <a:rPr lang="de-DE"/>
              <a:t>Textmasterformat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5" name="Datumsplatzhalter 4"/>
          <p:cNvSpPr>
            <a:spLocks noGrp="1"/>
          </p:cNvSpPr>
          <p:nvPr>
            <p:ph type="dt" sz="half" idx="10"/>
          </p:nvPr>
        </p:nvSpPr>
        <p:spPr bwMode="auto">
          <a:xfrm>
            <a:off x="457200" y="6356350"/>
            <a:ext cx="2133600" cy="365125"/>
          </a:xfrm>
          <a:prstGeom prst="rect">
            <a:avLst/>
          </a:prstGeom>
        </p:spPr>
        <p:txBody>
          <a:bodyPr/>
          <a:lstStyle/>
          <a:p>
            <a:pPr>
              <a:defRPr/>
            </a:pPr>
            <a:fld id="{8A3A60FD-566E-4E09-92E2-504C07A964F1}" type="datetimeFigureOut">
              <a:rPr lang="de-DE"/>
              <a:t>13.04.23</a:t>
            </a:fld>
            <a:endParaRPr lang="de-DE"/>
          </a:p>
        </p:txBody>
      </p:sp>
      <p:sp>
        <p:nvSpPr>
          <p:cNvPr id="6" name="Fußzeilenplatzhalter 5"/>
          <p:cNvSpPr>
            <a:spLocks noGrp="1"/>
          </p:cNvSpPr>
          <p:nvPr>
            <p:ph type="ftr" sz="quarter" idx="11"/>
          </p:nvPr>
        </p:nvSpPr>
        <p:spPr bwMode="auto">
          <a:xfrm>
            <a:off x="3124200" y="6356350"/>
            <a:ext cx="2895600" cy="365125"/>
          </a:xfrm>
          <a:prstGeom prst="rect">
            <a:avLst/>
          </a:prstGeom>
        </p:spPr>
        <p:txBody>
          <a:bodyPr/>
          <a:lstStyle/>
          <a:p>
            <a:pPr>
              <a:defRPr/>
            </a:pPr>
            <a:endParaRPr lang="de-DE"/>
          </a:p>
        </p:txBody>
      </p:sp>
      <p:sp>
        <p:nvSpPr>
          <p:cNvPr id="7" name="Foliennummernplatzhalter 6"/>
          <p:cNvSpPr>
            <a:spLocks noGrp="1"/>
          </p:cNvSpPr>
          <p:nvPr>
            <p:ph type="sldNum" sz="quarter" idx="12"/>
          </p:nvPr>
        </p:nvSpPr>
        <p:spPr bwMode="auto">
          <a:xfrm>
            <a:off x="6553200" y="6356350"/>
            <a:ext cx="2133600" cy="365125"/>
          </a:xfrm>
          <a:prstGeom prst="rect">
            <a:avLst/>
          </a:prstGeom>
        </p:spPr>
        <p:txBody>
          <a:bodyPr/>
          <a:lstStyle/>
          <a:p>
            <a:pPr>
              <a:defRPr/>
            </a:pPr>
            <a:fld id="{2CA89126-4D57-4E26-A0D5-C88D9956807E}" type="slidenum">
              <a:rPr lang="de-DE"/>
              <a:t>‹Nr.›</a:t>
            </a:fld>
            <a:endParaRPr lang="de-D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twoTxTwoObj" userDrawn="1">
  <p:cSld name="Vergleich">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457200" y="274638"/>
            <a:ext cx="8229600" cy="1143000"/>
          </a:xfrm>
          <a:prstGeom prst="rect">
            <a:avLst/>
          </a:prstGeom>
        </p:spPr>
        <p:txBody>
          <a:bodyPr/>
          <a:lstStyle>
            <a:lvl1pPr>
              <a:defRPr/>
            </a:lvl1pPr>
          </a:lstStyle>
          <a:p>
            <a:pPr>
              <a:defRPr/>
            </a:pPr>
            <a:r>
              <a:rPr lang="de-DE"/>
              <a:t>Titelmasterformat durch Klicken bearbeiten</a:t>
            </a:r>
            <a:endParaRPr/>
          </a:p>
        </p:txBody>
      </p:sp>
      <p:sp>
        <p:nvSpPr>
          <p:cNvPr id="3" name="Textplatzhalter 2"/>
          <p:cNvSpPr>
            <a:spLocks noGrp="1"/>
          </p:cNvSpPr>
          <p:nvPr>
            <p:ph type="body" idx="1"/>
          </p:nvPr>
        </p:nvSpPr>
        <p:spPr bwMode="auto">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de-DE"/>
              <a:t>Textmasterformat bearbeiten</a:t>
            </a:r>
            <a:endParaRPr/>
          </a:p>
        </p:txBody>
      </p:sp>
      <p:sp>
        <p:nvSpPr>
          <p:cNvPr id="4" name="Inhaltsplatzhalter 3"/>
          <p:cNvSpPr>
            <a:spLocks noGrp="1"/>
          </p:cNvSpPr>
          <p:nvPr>
            <p:ph sz="half" idx="2"/>
          </p:nvPr>
        </p:nvSpPr>
        <p:spPr bwMode="auto">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defRPr/>
            </a:pPr>
            <a:r>
              <a:rPr lang="de-DE"/>
              <a:t>Textmasterformat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5" name="Textplatzhalter 4"/>
          <p:cNvSpPr>
            <a:spLocks noGrp="1"/>
          </p:cNvSpPr>
          <p:nvPr>
            <p:ph type="body" sz="quarter" idx="3"/>
          </p:nvPr>
        </p:nvSpPr>
        <p:spPr bwMode="auto">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de-DE"/>
              <a:t>Textmasterformat bearbeiten</a:t>
            </a:r>
            <a:endParaRPr/>
          </a:p>
        </p:txBody>
      </p:sp>
      <p:sp>
        <p:nvSpPr>
          <p:cNvPr id="6" name="Inhaltsplatzhalter 5"/>
          <p:cNvSpPr>
            <a:spLocks noGrp="1"/>
          </p:cNvSpPr>
          <p:nvPr>
            <p:ph sz="quarter" idx="4"/>
          </p:nvPr>
        </p:nvSpPr>
        <p:spPr bwMode="auto">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defRPr/>
            </a:pPr>
            <a:r>
              <a:rPr lang="de-DE"/>
              <a:t>Textmasterformat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7" name="Datumsplatzhalter 6"/>
          <p:cNvSpPr>
            <a:spLocks noGrp="1"/>
          </p:cNvSpPr>
          <p:nvPr>
            <p:ph type="dt" sz="half" idx="10"/>
          </p:nvPr>
        </p:nvSpPr>
        <p:spPr bwMode="auto">
          <a:xfrm>
            <a:off x="457200" y="6356350"/>
            <a:ext cx="2133600" cy="365125"/>
          </a:xfrm>
          <a:prstGeom prst="rect">
            <a:avLst/>
          </a:prstGeom>
        </p:spPr>
        <p:txBody>
          <a:bodyPr/>
          <a:lstStyle/>
          <a:p>
            <a:pPr>
              <a:defRPr/>
            </a:pPr>
            <a:fld id="{8A3A60FD-566E-4E09-92E2-504C07A964F1}" type="datetimeFigureOut">
              <a:rPr lang="de-DE"/>
              <a:t>13.04.23</a:t>
            </a:fld>
            <a:endParaRPr lang="de-DE"/>
          </a:p>
        </p:txBody>
      </p:sp>
      <p:sp>
        <p:nvSpPr>
          <p:cNvPr id="8" name="Fußzeilenplatzhalter 7"/>
          <p:cNvSpPr>
            <a:spLocks noGrp="1"/>
          </p:cNvSpPr>
          <p:nvPr>
            <p:ph type="ftr" sz="quarter" idx="11"/>
          </p:nvPr>
        </p:nvSpPr>
        <p:spPr bwMode="auto">
          <a:xfrm>
            <a:off x="3124200" y="6356350"/>
            <a:ext cx="2895600" cy="365125"/>
          </a:xfrm>
          <a:prstGeom prst="rect">
            <a:avLst/>
          </a:prstGeom>
        </p:spPr>
        <p:txBody>
          <a:bodyPr/>
          <a:lstStyle/>
          <a:p>
            <a:pPr>
              <a:defRPr/>
            </a:pPr>
            <a:endParaRPr lang="de-DE"/>
          </a:p>
        </p:txBody>
      </p:sp>
      <p:sp>
        <p:nvSpPr>
          <p:cNvPr id="9" name="Foliennummernplatzhalter 8"/>
          <p:cNvSpPr>
            <a:spLocks noGrp="1"/>
          </p:cNvSpPr>
          <p:nvPr>
            <p:ph type="sldNum" sz="quarter" idx="12"/>
          </p:nvPr>
        </p:nvSpPr>
        <p:spPr bwMode="auto">
          <a:xfrm>
            <a:off x="6553200" y="6356350"/>
            <a:ext cx="2133600" cy="365125"/>
          </a:xfrm>
          <a:prstGeom prst="rect">
            <a:avLst/>
          </a:prstGeom>
        </p:spPr>
        <p:txBody>
          <a:bodyPr/>
          <a:lstStyle/>
          <a:p>
            <a:pPr>
              <a:defRPr/>
            </a:pPr>
            <a:fld id="{2CA89126-4D57-4E26-A0D5-C88D9956807E}" type="slidenum">
              <a:rPr lang="de-DE"/>
              <a:t>‹Nr.›</a:t>
            </a:fld>
            <a:endParaRPr lang="de-D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titleOnly" userDrawn="1">
  <p:cSld name="Nur Titel">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457200" y="274638"/>
            <a:ext cx="8229600" cy="1143000"/>
          </a:xfrm>
          <a:prstGeom prst="rect">
            <a:avLst/>
          </a:prstGeom>
        </p:spPr>
        <p:txBody>
          <a:bodyPr/>
          <a:lstStyle/>
          <a:p>
            <a:pPr>
              <a:defRPr/>
            </a:pPr>
            <a:r>
              <a:rPr lang="de-DE"/>
              <a:t>Titelmasterformat durch Klicken bearbeiten</a:t>
            </a:r>
            <a:endParaRPr/>
          </a:p>
        </p:txBody>
      </p:sp>
      <p:sp>
        <p:nvSpPr>
          <p:cNvPr id="3" name="Datumsplatzhalter 2"/>
          <p:cNvSpPr>
            <a:spLocks noGrp="1"/>
          </p:cNvSpPr>
          <p:nvPr>
            <p:ph type="dt" sz="half" idx="10"/>
          </p:nvPr>
        </p:nvSpPr>
        <p:spPr bwMode="auto">
          <a:xfrm>
            <a:off x="457200" y="6356350"/>
            <a:ext cx="2133600" cy="365125"/>
          </a:xfrm>
          <a:prstGeom prst="rect">
            <a:avLst/>
          </a:prstGeom>
        </p:spPr>
        <p:txBody>
          <a:bodyPr/>
          <a:lstStyle/>
          <a:p>
            <a:pPr>
              <a:defRPr/>
            </a:pPr>
            <a:fld id="{8A3A60FD-566E-4E09-92E2-504C07A964F1}" type="datetimeFigureOut">
              <a:rPr lang="de-DE"/>
              <a:t>13.04.23</a:t>
            </a:fld>
            <a:endParaRPr lang="de-DE"/>
          </a:p>
        </p:txBody>
      </p:sp>
      <p:sp>
        <p:nvSpPr>
          <p:cNvPr id="4" name="Fußzeilenplatzhalter 3"/>
          <p:cNvSpPr>
            <a:spLocks noGrp="1"/>
          </p:cNvSpPr>
          <p:nvPr>
            <p:ph type="ftr" sz="quarter" idx="11"/>
          </p:nvPr>
        </p:nvSpPr>
        <p:spPr bwMode="auto">
          <a:xfrm>
            <a:off x="3124200" y="6356350"/>
            <a:ext cx="2895600" cy="365125"/>
          </a:xfrm>
          <a:prstGeom prst="rect">
            <a:avLst/>
          </a:prstGeom>
        </p:spPr>
        <p:txBody>
          <a:bodyPr/>
          <a:lstStyle/>
          <a:p>
            <a:pPr>
              <a:defRPr/>
            </a:pPr>
            <a:endParaRPr lang="de-DE"/>
          </a:p>
        </p:txBody>
      </p:sp>
      <p:sp>
        <p:nvSpPr>
          <p:cNvPr id="5" name="Foliennummernplatzhalter 4"/>
          <p:cNvSpPr>
            <a:spLocks noGrp="1"/>
          </p:cNvSpPr>
          <p:nvPr>
            <p:ph type="sldNum" sz="quarter" idx="12"/>
          </p:nvPr>
        </p:nvSpPr>
        <p:spPr bwMode="auto">
          <a:xfrm>
            <a:off x="6553200" y="6356350"/>
            <a:ext cx="2133600" cy="365125"/>
          </a:xfrm>
          <a:prstGeom prst="rect">
            <a:avLst/>
          </a:prstGeom>
        </p:spPr>
        <p:txBody>
          <a:bodyPr/>
          <a:lstStyle/>
          <a:p>
            <a:pPr>
              <a:defRPr/>
            </a:pPr>
            <a:fld id="{2CA89126-4D57-4E26-A0D5-C88D9956807E}" type="slidenum">
              <a:rPr lang="de-DE"/>
              <a:t>‹Nr.›</a:t>
            </a:fld>
            <a:endParaRPr lang="de-D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blank" userDrawn="1">
  <p:cSld name="Leer">
    <p:spTree>
      <p:nvGrpSpPr>
        <p:cNvPr id="1" name=""/>
        <p:cNvGrpSpPr/>
        <p:nvPr/>
      </p:nvGrpSpPr>
      <p:grpSpPr bwMode="auto">
        <a:xfrm>
          <a:off x="0" y="0"/>
          <a:ext cx="0" cy="0"/>
          <a:chOff x="0" y="0"/>
          <a:chExt cx="0" cy="0"/>
        </a:xfrm>
      </p:grpSpPr>
      <p:sp>
        <p:nvSpPr>
          <p:cNvPr id="2" name="Datumsplatzhalter 1"/>
          <p:cNvSpPr>
            <a:spLocks noGrp="1"/>
          </p:cNvSpPr>
          <p:nvPr>
            <p:ph type="dt" sz="half" idx="10"/>
          </p:nvPr>
        </p:nvSpPr>
        <p:spPr bwMode="auto">
          <a:xfrm>
            <a:off x="457200" y="6356350"/>
            <a:ext cx="2133600" cy="365125"/>
          </a:xfrm>
          <a:prstGeom prst="rect">
            <a:avLst/>
          </a:prstGeom>
        </p:spPr>
        <p:txBody>
          <a:bodyPr/>
          <a:lstStyle/>
          <a:p>
            <a:pPr>
              <a:defRPr/>
            </a:pPr>
            <a:fld id="{8A3A60FD-566E-4E09-92E2-504C07A964F1}" type="datetimeFigureOut">
              <a:rPr lang="de-DE"/>
              <a:t>13.04.23</a:t>
            </a:fld>
            <a:endParaRPr lang="de-DE"/>
          </a:p>
        </p:txBody>
      </p:sp>
      <p:sp>
        <p:nvSpPr>
          <p:cNvPr id="3" name="Fußzeilenplatzhalter 2"/>
          <p:cNvSpPr>
            <a:spLocks noGrp="1"/>
          </p:cNvSpPr>
          <p:nvPr>
            <p:ph type="ftr" sz="quarter" idx="11"/>
          </p:nvPr>
        </p:nvSpPr>
        <p:spPr bwMode="auto">
          <a:xfrm>
            <a:off x="3124200" y="6356350"/>
            <a:ext cx="2895600" cy="365125"/>
          </a:xfrm>
          <a:prstGeom prst="rect">
            <a:avLst/>
          </a:prstGeom>
        </p:spPr>
        <p:txBody>
          <a:bodyPr/>
          <a:lstStyle/>
          <a:p>
            <a:pPr>
              <a:defRPr/>
            </a:pPr>
            <a:endParaRPr lang="de-DE"/>
          </a:p>
        </p:txBody>
      </p:sp>
      <p:sp>
        <p:nvSpPr>
          <p:cNvPr id="4" name="Foliennummernplatzhalter 3"/>
          <p:cNvSpPr>
            <a:spLocks noGrp="1"/>
          </p:cNvSpPr>
          <p:nvPr>
            <p:ph type="sldNum" sz="quarter" idx="12"/>
          </p:nvPr>
        </p:nvSpPr>
        <p:spPr bwMode="auto">
          <a:xfrm>
            <a:off x="6553200" y="6356350"/>
            <a:ext cx="2133600" cy="365125"/>
          </a:xfrm>
          <a:prstGeom prst="rect">
            <a:avLst/>
          </a:prstGeom>
        </p:spPr>
        <p:txBody>
          <a:bodyPr/>
          <a:lstStyle/>
          <a:p>
            <a:pPr>
              <a:defRPr/>
            </a:pPr>
            <a:fld id="{2CA89126-4D57-4E26-A0D5-C88D9956807E}" type="slidenum">
              <a:rPr lang="de-DE"/>
              <a:t>‹Nr.›</a:t>
            </a:fld>
            <a:endParaRPr lang="de-D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objTx" userDrawn="1">
  <p:cSld name="Inhalt mit Überschrift">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457200" y="273050"/>
            <a:ext cx="3008313" cy="1162050"/>
          </a:xfrm>
          <a:prstGeom prst="rect">
            <a:avLst/>
          </a:prstGeom>
        </p:spPr>
        <p:txBody>
          <a:bodyPr anchor="b"/>
          <a:lstStyle>
            <a:lvl1pPr algn="l">
              <a:defRPr sz="2000" b="1"/>
            </a:lvl1pPr>
          </a:lstStyle>
          <a:p>
            <a:pPr>
              <a:defRPr/>
            </a:pPr>
            <a:r>
              <a:rPr lang="de-DE"/>
              <a:t>Titelmasterformat durch Klicken bearbeiten</a:t>
            </a:r>
            <a:endParaRPr/>
          </a:p>
        </p:txBody>
      </p:sp>
      <p:sp>
        <p:nvSpPr>
          <p:cNvPr id="3" name="Inhaltsplatzhalter 2"/>
          <p:cNvSpPr>
            <a:spLocks noGrp="1"/>
          </p:cNvSpPr>
          <p:nvPr>
            <p:ph idx="1"/>
          </p:nvPr>
        </p:nvSpPr>
        <p:spPr bwMode="auto">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defRPr/>
            </a:pPr>
            <a:r>
              <a:rPr lang="de-DE"/>
              <a:t>Textmasterformat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4" name="Textplatzhalter 3"/>
          <p:cNvSpPr>
            <a:spLocks noGrp="1"/>
          </p:cNvSpPr>
          <p:nvPr>
            <p:ph type="body" sz="half" idx="2"/>
          </p:nvPr>
        </p:nvSpPr>
        <p:spPr bwMode="auto">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defRPr/>
            </a:pPr>
            <a:r>
              <a:rPr lang="de-DE"/>
              <a:t>Textmasterformat bearbeiten</a:t>
            </a:r>
            <a:endParaRPr/>
          </a:p>
        </p:txBody>
      </p:sp>
      <p:sp>
        <p:nvSpPr>
          <p:cNvPr id="5" name="Datumsplatzhalter 4"/>
          <p:cNvSpPr>
            <a:spLocks noGrp="1"/>
          </p:cNvSpPr>
          <p:nvPr>
            <p:ph type="dt" sz="half" idx="10"/>
          </p:nvPr>
        </p:nvSpPr>
        <p:spPr bwMode="auto">
          <a:xfrm>
            <a:off x="457200" y="6356350"/>
            <a:ext cx="2133600" cy="365125"/>
          </a:xfrm>
          <a:prstGeom prst="rect">
            <a:avLst/>
          </a:prstGeom>
        </p:spPr>
        <p:txBody>
          <a:bodyPr/>
          <a:lstStyle/>
          <a:p>
            <a:pPr>
              <a:defRPr/>
            </a:pPr>
            <a:fld id="{8A3A60FD-566E-4E09-92E2-504C07A964F1}" type="datetimeFigureOut">
              <a:rPr lang="de-DE"/>
              <a:t>13.04.23</a:t>
            </a:fld>
            <a:endParaRPr lang="de-DE"/>
          </a:p>
        </p:txBody>
      </p:sp>
      <p:sp>
        <p:nvSpPr>
          <p:cNvPr id="6" name="Fußzeilenplatzhalter 5"/>
          <p:cNvSpPr>
            <a:spLocks noGrp="1"/>
          </p:cNvSpPr>
          <p:nvPr>
            <p:ph type="ftr" sz="quarter" idx="11"/>
          </p:nvPr>
        </p:nvSpPr>
        <p:spPr bwMode="auto">
          <a:xfrm>
            <a:off x="3124200" y="6356350"/>
            <a:ext cx="2895600" cy="365125"/>
          </a:xfrm>
          <a:prstGeom prst="rect">
            <a:avLst/>
          </a:prstGeom>
        </p:spPr>
        <p:txBody>
          <a:bodyPr/>
          <a:lstStyle/>
          <a:p>
            <a:pPr>
              <a:defRPr/>
            </a:pPr>
            <a:endParaRPr lang="de-DE"/>
          </a:p>
        </p:txBody>
      </p:sp>
      <p:sp>
        <p:nvSpPr>
          <p:cNvPr id="7" name="Foliennummernplatzhalter 6"/>
          <p:cNvSpPr>
            <a:spLocks noGrp="1"/>
          </p:cNvSpPr>
          <p:nvPr>
            <p:ph type="sldNum" sz="quarter" idx="12"/>
          </p:nvPr>
        </p:nvSpPr>
        <p:spPr bwMode="auto">
          <a:xfrm>
            <a:off x="6553200" y="6356350"/>
            <a:ext cx="2133600" cy="365125"/>
          </a:xfrm>
          <a:prstGeom prst="rect">
            <a:avLst/>
          </a:prstGeom>
        </p:spPr>
        <p:txBody>
          <a:bodyPr/>
          <a:lstStyle/>
          <a:p>
            <a:pPr>
              <a:defRPr/>
            </a:pPr>
            <a:fld id="{2CA89126-4D57-4E26-A0D5-C88D9956807E}" type="slidenum">
              <a:rPr lang="de-DE"/>
              <a:t>‹Nr.›</a:t>
            </a:fld>
            <a:endParaRPr lang="de-D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picTx" userDrawn="1">
  <p:cSld name="Bild mit Überschrift">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1792288" y="4800600"/>
            <a:ext cx="5486400" cy="566738"/>
          </a:xfrm>
          <a:prstGeom prst="rect">
            <a:avLst/>
          </a:prstGeom>
        </p:spPr>
        <p:txBody>
          <a:bodyPr anchor="b"/>
          <a:lstStyle>
            <a:lvl1pPr algn="l">
              <a:defRPr sz="2000" b="1"/>
            </a:lvl1pPr>
          </a:lstStyle>
          <a:p>
            <a:pPr>
              <a:defRPr/>
            </a:pPr>
            <a:r>
              <a:rPr lang="de-DE"/>
              <a:t>Titelmasterformat durch Klicken bearbeiten</a:t>
            </a:r>
            <a:endParaRPr/>
          </a:p>
        </p:txBody>
      </p:sp>
      <p:sp>
        <p:nvSpPr>
          <p:cNvPr id="3" name="Bildplatzhalter 2"/>
          <p:cNvSpPr>
            <a:spLocks noGrp="1"/>
          </p:cNvSpPr>
          <p:nvPr>
            <p:ph type="pic" idx="1"/>
          </p:nvPr>
        </p:nvSpPr>
        <p:spPr bwMode="auto">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a:defRPr/>
            </a:pPr>
            <a:endParaRPr lang="de-DE"/>
          </a:p>
        </p:txBody>
      </p:sp>
      <p:sp>
        <p:nvSpPr>
          <p:cNvPr id="4" name="Textplatzhalter 3"/>
          <p:cNvSpPr>
            <a:spLocks noGrp="1"/>
          </p:cNvSpPr>
          <p:nvPr>
            <p:ph type="body" sz="half" idx="2"/>
          </p:nvPr>
        </p:nvSpPr>
        <p:spPr bwMode="auto">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defRPr/>
            </a:pPr>
            <a:r>
              <a:rPr lang="de-DE"/>
              <a:t>Textmasterformat bearbeiten</a:t>
            </a:r>
            <a:endParaRPr/>
          </a:p>
        </p:txBody>
      </p:sp>
      <p:sp>
        <p:nvSpPr>
          <p:cNvPr id="5" name="Datumsplatzhalter 4"/>
          <p:cNvSpPr>
            <a:spLocks noGrp="1"/>
          </p:cNvSpPr>
          <p:nvPr>
            <p:ph type="dt" sz="half" idx="10"/>
          </p:nvPr>
        </p:nvSpPr>
        <p:spPr bwMode="auto">
          <a:xfrm>
            <a:off x="457200" y="6356350"/>
            <a:ext cx="2133600" cy="365125"/>
          </a:xfrm>
          <a:prstGeom prst="rect">
            <a:avLst/>
          </a:prstGeom>
        </p:spPr>
        <p:txBody>
          <a:bodyPr/>
          <a:lstStyle/>
          <a:p>
            <a:pPr>
              <a:defRPr/>
            </a:pPr>
            <a:fld id="{8A3A60FD-566E-4E09-92E2-504C07A964F1}" type="datetimeFigureOut">
              <a:rPr lang="de-DE"/>
              <a:t>13.04.23</a:t>
            </a:fld>
            <a:endParaRPr lang="de-DE"/>
          </a:p>
        </p:txBody>
      </p:sp>
      <p:sp>
        <p:nvSpPr>
          <p:cNvPr id="6" name="Fußzeilenplatzhalter 5"/>
          <p:cNvSpPr>
            <a:spLocks noGrp="1"/>
          </p:cNvSpPr>
          <p:nvPr>
            <p:ph type="ftr" sz="quarter" idx="11"/>
          </p:nvPr>
        </p:nvSpPr>
        <p:spPr bwMode="auto">
          <a:xfrm>
            <a:off x="3124200" y="6356350"/>
            <a:ext cx="2895600" cy="365125"/>
          </a:xfrm>
          <a:prstGeom prst="rect">
            <a:avLst/>
          </a:prstGeom>
        </p:spPr>
        <p:txBody>
          <a:bodyPr/>
          <a:lstStyle/>
          <a:p>
            <a:pPr>
              <a:defRPr/>
            </a:pPr>
            <a:endParaRPr lang="de-DE"/>
          </a:p>
        </p:txBody>
      </p:sp>
      <p:sp>
        <p:nvSpPr>
          <p:cNvPr id="7" name="Foliennummernplatzhalter 6"/>
          <p:cNvSpPr>
            <a:spLocks noGrp="1"/>
          </p:cNvSpPr>
          <p:nvPr>
            <p:ph type="sldNum" sz="quarter" idx="12"/>
          </p:nvPr>
        </p:nvSpPr>
        <p:spPr bwMode="auto">
          <a:xfrm>
            <a:off x="6553200" y="6356350"/>
            <a:ext cx="2133600" cy="365125"/>
          </a:xfrm>
          <a:prstGeom prst="rect">
            <a:avLst/>
          </a:prstGeom>
        </p:spPr>
        <p:txBody>
          <a:bodyPr/>
          <a:lstStyle/>
          <a:p>
            <a:pPr>
              <a:defRPr/>
            </a:pPr>
            <a:fld id="{2CA89126-4D57-4E26-A0D5-C88D9956807E}" type="slidenum">
              <a:rPr lang="de-DE"/>
              <a:t>‹Nr.›</a:t>
            </a:fld>
            <a:endParaRPr lang="de-DE"/>
          </a:p>
        </p:txBody>
      </p:sp>
    </p:spTree>
  </p:cSld>
  <p:clrMapOvr>
    <a:masterClrMapping/>
  </p:clrMapOvr>
</p:sldLayout>
</file>

<file path=ppt/slideMasters/_rels/slideMaster1.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_rels/slideMaster2.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theme" Target="../theme/theme2.xml"/><Relationship Id="rId14" Type="http://schemas.openxmlformats.org/officeDocument/2006/relationships/image" Target="../media/image1.gif"/><Relationship Id="rId15" Type="http://schemas.openxmlformats.org/officeDocument/2006/relationships/image" Target="../media/image2.png"/><Relationship Id="rId16"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reserve="1">
  <p:cSld name="">
    <p:bg>
      <p:bgRef idx="1001">
        <a:schemeClr val="bg1"/>
      </p:bgRef>
    </p:bg>
    <p:spTree>
      <p:nvGrpSpPr>
        <p:cNvPr id="1" name=""/>
        <p:cNvGrpSpPr/>
        <p:nvPr/>
      </p:nvGrpSpPr>
      <p:grpSpPr bwMode="auto">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a:spcBef>
          <a:spcPts val="0"/>
        </a:spcBef>
        <a:buNone/>
        <a:defRPr sz="4400">
          <a:solidFill>
            <a:schemeClr val="tx1"/>
          </a:solidFill>
          <a:latin typeface="+mj-lt"/>
          <a:ea typeface="+mj-ea"/>
          <a:cs typeface="+mj-cs"/>
        </a:defRPr>
      </a:lvl1pPr>
    </p:titleStyle>
    <p:bodyStyle>
      <a:lvl1pPr marL="342900" indent="-342900" algn="l" defTabSz="914400">
        <a:spcBef>
          <a:spcPts val="0"/>
        </a:spcBef>
        <a:buFont typeface="Arial"/>
        <a:buChar char="•"/>
        <a:defRPr sz="3200">
          <a:solidFill>
            <a:schemeClr val="tx1"/>
          </a:solidFill>
          <a:latin typeface="+mn-lt"/>
          <a:ea typeface="+mn-ea"/>
          <a:cs typeface="+mn-cs"/>
        </a:defRPr>
      </a:lvl1pPr>
      <a:lvl2pPr marL="742950" indent="-285750" algn="l" defTabSz="914400">
        <a:spcBef>
          <a:spcPts val="0"/>
        </a:spcBef>
        <a:buFont typeface="Arial"/>
        <a:buChar char="–"/>
        <a:defRPr sz="2800">
          <a:solidFill>
            <a:schemeClr val="tx1"/>
          </a:solidFill>
          <a:latin typeface="+mn-lt"/>
          <a:ea typeface="+mn-ea"/>
          <a:cs typeface="+mn-cs"/>
        </a:defRPr>
      </a:lvl2pPr>
      <a:lvl3pPr marL="1143000" indent="-228600" algn="l" defTabSz="914400">
        <a:spcBef>
          <a:spcPts val="0"/>
        </a:spcBef>
        <a:buFont typeface="Arial"/>
        <a:buChar char="•"/>
        <a:defRPr sz="2400">
          <a:solidFill>
            <a:schemeClr val="tx1"/>
          </a:solidFill>
          <a:latin typeface="+mn-lt"/>
          <a:ea typeface="+mn-ea"/>
          <a:cs typeface="+mn-cs"/>
        </a:defRPr>
      </a:lvl3pPr>
      <a:lvl4pPr marL="1600200" indent="-228600" algn="l" defTabSz="914400">
        <a:spcBef>
          <a:spcPts val="0"/>
        </a:spcBef>
        <a:buFont typeface="Arial"/>
        <a:buChar char="–"/>
        <a:defRPr sz="2000">
          <a:solidFill>
            <a:schemeClr val="tx1"/>
          </a:solidFill>
          <a:latin typeface="+mn-lt"/>
          <a:ea typeface="+mn-ea"/>
          <a:cs typeface="+mn-cs"/>
        </a:defRPr>
      </a:lvl4pPr>
      <a:lvl5pPr marL="2057400" indent="-228600" algn="l" defTabSz="914400">
        <a:spcBef>
          <a:spcPts val="0"/>
        </a:spcBef>
        <a:buFont typeface="Arial"/>
        <a:buChar char="»"/>
        <a:defRPr sz="2000">
          <a:solidFill>
            <a:schemeClr val="tx1"/>
          </a:solidFill>
          <a:latin typeface="+mn-lt"/>
          <a:ea typeface="+mn-ea"/>
          <a:cs typeface="+mn-cs"/>
        </a:defRPr>
      </a:lvl5pPr>
      <a:lvl6pPr marL="2514600" indent="-228600" algn="l" defTabSz="914400">
        <a:spcBef>
          <a:spcPts val="0"/>
        </a:spcBef>
        <a:buFont typeface="Arial"/>
        <a:buChar char="•"/>
        <a:defRPr sz="2000">
          <a:solidFill>
            <a:schemeClr val="tx1"/>
          </a:solidFill>
          <a:latin typeface="+mn-lt"/>
          <a:ea typeface="+mn-ea"/>
          <a:cs typeface="+mn-cs"/>
        </a:defRPr>
      </a:lvl6pPr>
      <a:lvl7pPr marL="2971800" indent="-228600" algn="l" defTabSz="914400">
        <a:spcBef>
          <a:spcPts val="0"/>
        </a:spcBef>
        <a:buFont typeface="Arial"/>
        <a:buChar char="•"/>
        <a:defRPr sz="2000">
          <a:solidFill>
            <a:schemeClr val="tx1"/>
          </a:solidFill>
          <a:latin typeface="+mn-lt"/>
          <a:ea typeface="+mn-ea"/>
          <a:cs typeface="+mn-cs"/>
        </a:defRPr>
      </a:lvl7pPr>
      <a:lvl8pPr marL="3429000" indent="-228600" algn="l" defTabSz="914400">
        <a:spcBef>
          <a:spcPts val="0"/>
        </a:spcBef>
        <a:buFont typeface="Arial"/>
        <a:buChar char="•"/>
        <a:defRPr sz="2000">
          <a:solidFill>
            <a:schemeClr val="tx1"/>
          </a:solidFill>
          <a:latin typeface="+mn-lt"/>
          <a:ea typeface="+mn-ea"/>
          <a:cs typeface="+mn-cs"/>
        </a:defRPr>
      </a:lvl8pPr>
      <a:lvl9pPr marL="3886200" indent="-228600" algn="l" defTabSz="914400">
        <a:spcBef>
          <a:spcPts val="0"/>
        </a:spcBef>
        <a:buFont typeface="Arial"/>
        <a:buChar char="•"/>
        <a:defRPr sz="2000">
          <a:solidFill>
            <a:schemeClr val="tx1"/>
          </a:solidFill>
          <a:latin typeface="+mn-lt"/>
          <a:ea typeface="+mn-ea"/>
          <a:cs typeface="+mn-cs"/>
        </a:defRPr>
      </a:lvl9pPr>
    </p:bodyStyle>
    <p:other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reserve="0">
  <p:cSld name="">
    <p:bg>
      <p:bgRef idx="1001">
        <a:schemeClr val="bg1"/>
      </p:bgRef>
    </p:bg>
    <p:spTree>
      <p:nvGrpSpPr>
        <p:cNvPr id="1" name=""/>
        <p:cNvGrpSpPr/>
        <p:nvPr/>
      </p:nvGrpSpPr>
      <p:grpSpPr bwMode="auto">
        <a:xfrm>
          <a:off x="0" y="0"/>
          <a:ext cx="0" cy="0"/>
          <a:chOff x="0" y="0"/>
          <a:chExt cx="0" cy="0"/>
        </a:xfrm>
      </p:grpSpPr>
      <p:pic>
        <p:nvPicPr>
          <p:cNvPr id="7" name="Grafik 6"/>
          <p:cNvPicPr>
            <a:picLocks noChangeAspect="1"/>
          </p:cNvPicPr>
          <p:nvPr userDrawn="1"/>
        </p:nvPicPr>
        <p:blipFill>
          <a:blip r:embed="rId14"/>
          <a:srcRect l="0" t="0" r="87890" b="0"/>
          <a:stretch/>
        </p:blipFill>
        <p:spPr bwMode="auto">
          <a:xfrm>
            <a:off x="8327295" y="5975496"/>
            <a:ext cx="760953" cy="720000"/>
          </a:xfrm>
          <a:prstGeom prst="rect">
            <a:avLst/>
          </a:prstGeom>
        </p:spPr>
      </p:pic>
      <p:pic>
        <p:nvPicPr>
          <p:cNvPr id="8" name="Grafik 7"/>
          <p:cNvPicPr>
            <a:picLocks noChangeAspect="1"/>
          </p:cNvPicPr>
          <p:nvPr userDrawn="1"/>
        </p:nvPicPr>
        <p:blipFill>
          <a:blip r:embed="rId15"/>
          <a:stretch/>
        </p:blipFill>
        <p:spPr bwMode="auto">
          <a:xfrm>
            <a:off x="6853806" y="-142545"/>
            <a:ext cx="2399249" cy="928741"/>
          </a:xfrm>
          <a:prstGeom prst="rect">
            <a:avLst/>
          </a:prstGeom>
        </p:spPr>
      </p:pic>
      <p:sp>
        <p:nvSpPr>
          <p:cNvPr id="9" name="Textfeld 8"/>
          <p:cNvSpPr txBox="1"/>
          <p:nvPr userDrawn="1"/>
        </p:nvSpPr>
        <p:spPr bwMode="auto">
          <a:xfrm>
            <a:off x="33556" y="236618"/>
            <a:ext cx="6710683" cy="646331"/>
          </a:xfrm>
          <a:prstGeom prst="rect">
            <a:avLst/>
          </a:prstGeom>
          <a:noFill/>
        </p:spPr>
        <p:txBody>
          <a:bodyPr wrap="none" rtlCol="0">
            <a:spAutoFit/>
          </a:bodyPr>
          <a:lstStyle/>
          <a:p>
            <a:pPr>
              <a:defRPr/>
            </a:pPr>
            <a:r>
              <a:rPr lang="de-DE" sz="3600" b="1"/>
              <a:t>Städtisches Willi-Graf-Gymnasium</a:t>
            </a:r>
            <a:endParaRPr/>
          </a:p>
        </p:txBody>
      </p:sp>
      <p:cxnSp>
        <p:nvCxnSpPr>
          <p:cNvPr id="11" name="Gerade Verbindung 10"/>
          <p:cNvCxnSpPr>
            <a:cxnSpLocks/>
          </p:cNvCxnSpPr>
          <p:nvPr userDrawn="1"/>
        </p:nvCxnSpPr>
        <p:spPr bwMode="auto">
          <a:xfrm>
            <a:off x="-50333" y="828141"/>
            <a:ext cx="9194334" cy="0"/>
          </a:xfrm>
          <a:prstGeom prst="line">
            <a:avLst/>
          </a:prstGeom>
          <a:ln w="12700"/>
        </p:spPr>
        <p:style>
          <a:lnRef idx="1">
            <a:schemeClr val="dk1"/>
          </a:lnRef>
          <a:fillRef idx="0">
            <a:schemeClr val="dk1"/>
          </a:fillRef>
          <a:effectRef idx="0">
            <a:schemeClr val="dk1"/>
          </a:effectRef>
          <a:fontRef idx="minor">
            <a:schemeClr val="tx1"/>
          </a:fontRef>
        </p:style>
      </p:cxnSp>
      <p:pic>
        <p:nvPicPr>
          <p:cNvPr id="6" name="Grafik 5"/>
          <p:cNvPicPr>
            <a:picLocks noChangeAspect="1"/>
          </p:cNvPicPr>
          <p:nvPr userDrawn="1"/>
        </p:nvPicPr>
        <p:blipFill>
          <a:blip r:embed="rId16">
            <a:alphaModFix/>
          </a:blip>
          <a:stretch/>
        </p:blipFill>
        <p:spPr bwMode="auto">
          <a:xfrm rot="778470">
            <a:off x="8244968" y="5842055"/>
            <a:ext cx="794963" cy="1017441"/>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defTabSz="914400">
        <a:spcBef>
          <a:spcPts val="0"/>
        </a:spcBef>
        <a:buNone/>
        <a:defRPr sz="4400">
          <a:solidFill>
            <a:schemeClr val="tx1"/>
          </a:solidFill>
          <a:latin typeface="+mj-lt"/>
          <a:ea typeface="+mj-ea"/>
          <a:cs typeface="+mj-cs"/>
        </a:defRPr>
      </a:lvl1pPr>
    </p:titleStyle>
    <p:bodyStyle>
      <a:lvl1pPr marL="342900" indent="-342900" algn="l" defTabSz="914400">
        <a:spcBef>
          <a:spcPts val="0"/>
        </a:spcBef>
        <a:buFont typeface="Arial"/>
        <a:buChar char="•"/>
        <a:defRPr sz="3200">
          <a:solidFill>
            <a:schemeClr val="tx1"/>
          </a:solidFill>
          <a:latin typeface="+mn-lt"/>
          <a:ea typeface="+mn-ea"/>
          <a:cs typeface="+mn-cs"/>
        </a:defRPr>
      </a:lvl1pPr>
      <a:lvl2pPr marL="742950" indent="-285750" algn="l" defTabSz="914400">
        <a:spcBef>
          <a:spcPts val="0"/>
        </a:spcBef>
        <a:buFont typeface="Arial"/>
        <a:buChar char="–"/>
        <a:defRPr sz="2800">
          <a:solidFill>
            <a:schemeClr val="tx1"/>
          </a:solidFill>
          <a:latin typeface="+mn-lt"/>
          <a:ea typeface="+mn-ea"/>
          <a:cs typeface="+mn-cs"/>
        </a:defRPr>
      </a:lvl2pPr>
      <a:lvl3pPr marL="1143000" indent="-228600" algn="l" defTabSz="914400">
        <a:spcBef>
          <a:spcPts val="0"/>
        </a:spcBef>
        <a:buFont typeface="Arial"/>
        <a:buChar char="•"/>
        <a:defRPr sz="2400">
          <a:solidFill>
            <a:schemeClr val="tx1"/>
          </a:solidFill>
          <a:latin typeface="+mn-lt"/>
          <a:ea typeface="+mn-ea"/>
          <a:cs typeface="+mn-cs"/>
        </a:defRPr>
      </a:lvl3pPr>
      <a:lvl4pPr marL="1600200" indent="-228600" algn="l" defTabSz="914400">
        <a:spcBef>
          <a:spcPts val="0"/>
        </a:spcBef>
        <a:buFont typeface="Arial"/>
        <a:buChar char="–"/>
        <a:defRPr sz="2000">
          <a:solidFill>
            <a:schemeClr val="tx1"/>
          </a:solidFill>
          <a:latin typeface="+mn-lt"/>
          <a:ea typeface="+mn-ea"/>
          <a:cs typeface="+mn-cs"/>
        </a:defRPr>
      </a:lvl4pPr>
      <a:lvl5pPr marL="2057400" indent="-228600" algn="l" defTabSz="914400">
        <a:spcBef>
          <a:spcPts val="0"/>
        </a:spcBef>
        <a:buFont typeface="Arial"/>
        <a:buChar char="»"/>
        <a:defRPr sz="2000">
          <a:solidFill>
            <a:schemeClr val="tx1"/>
          </a:solidFill>
          <a:latin typeface="+mn-lt"/>
          <a:ea typeface="+mn-ea"/>
          <a:cs typeface="+mn-cs"/>
        </a:defRPr>
      </a:lvl5pPr>
      <a:lvl6pPr marL="2514600" indent="-228600" algn="l" defTabSz="914400">
        <a:spcBef>
          <a:spcPts val="0"/>
        </a:spcBef>
        <a:buFont typeface="Arial"/>
        <a:buChar char="•"/>
        <a:defRPr sz="2000">
          <a:solidFill>
            <a:schemeClr val="tx1"/>
          </a:solidFill>
          <a:latin typeface="+mn-lt"/>
          <a:ea typeface="+mn-ea"/>
          <a:cs typeface="+mn-cs"/>
        </a:defRPr>
      </a:lvl6pPr>
      <a:lvl7pPr marL="2971800" indent="-228600" algn="l" defTabSz="914400">
        <a:spcBef>
          <a:spcPts val="0"/>
        </a:spcBef>
        <a:buFont typeface="Arial"/>
        <a:buChar char="•"/>
        <a:defRPr sz="2000">
          <a:solidFill>
            <a:schemeClr val="tx1"/>
          </a:solidFill>
          <a:latin typeface="+mn-lt"/>
          <a:ea typeface="+mn-ea"/>
          <a:cs typeface="+mn-cs"/>
        </a:defRPr>
      </a:lvl7pPr>
      <a:lvl8pPr marL="3429000" indent="-228600" algn="l" defTabSz="914400">
        <a:spcBef>
          <a:spcPts val="0"/>
        </a:spcBef>
        <a:buFont typeface="Arial"/>
        <a:buChar char="•"/>
        <a:defRPr sz="2000">
          <a:solidFill>
            <a:schemeClr val="tx1"/>
          </a:solidFill>
          <a:latin typeface="+mn-lt"/>
          <a:ea typeface="+mn-ea"/>
          <a:cs typeface="+mn-cs"/>
        </a:defRPr>
      </a:lvl8pPr>
      <a:lvl9pPr marL="3886200" indent="-228600" algn="l" defTabSz="914400">
        <a:spcBef>
          <a:spcPts val="0"/>
        </a:spcBef>
        <a:buFont typeface="Arial"/>
        <a:buChar char="•"/>
        <a:defRPr sz="2000">
          <a:solidFill>
            <a:schemeClr val="tx1"/>
          </a:solidFill>
          <a:latin typeface="+mn-lt"/>
          <a:ea typeface="+mn-ea"/>
          <a:cs typeface="+mn-cs"/>
        </a:defRPr>
      </a:lvl9pPr>
    </p:bodyStyle>
    <p:other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chart" Target="../charts/chart2.xml" /><Relationship Id="rId4" Type="http://schemas.microsoft.com/office/2007/relationships/diagramDrawing" Target="../diagrams/drawing8.xml" /><Relationship Id="rId5" Type="http://schemas.openxmlformats.org/officeDocument/2006/relationships/diagramData" Target="../diagrams/data8.xml" /><Relationship Id="rId6" Type="http://schemas.openxmlformats.org/officeDocument/2006/relationships/diagramColors" Target="../diagrams/colors8.xml" /><Relationship Id="rId7" Type="http://schemas.openxmlformats.org/officeDocument/2006/relationships/diagramLayout" Target="../diagrams/layout8.xml" /><Relationship Id="rId8" Type="http://schemas.openxmlformats.org/officeDocument/2006/relationships/diagramQuickStyle" Target="../diagrams/quickStyle8.xml" /></Relationships>
</file>

<file path=ppt/slides/_rels/slide11.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image" Target="../media/image3.png"/></Relationships>
</file>

<file path=ppt/slides/_rels/slide12.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microsoft.com/office/2007/relationships/diagramDrawing" Target="../diagrams/drawing9.xml" /><Relationship Id="rId4" Type="http://schemas.openxmlformats.org/officeDocument/2006/relationships/diagramData" Target="../diagrams/data9.xml" /><Relationship Id="rId5" Type="http://schemas.openxmlformats.org/officeDocument/2006/relationships/diagramColors" Target="../diagrams/colors9.xml" /><Relationship Id="rId6" Type="http://schemas.openxmlformats.org/officeDocument/2006/relationships/diagramLayout" Target="../diagrams/layout9.xml" /><Relationship Id="rId7" Type="http://schemas.openxmlformats.org/officeDocument/2006/relationships/diagramQuickStyle" Target="../diagrams/quickStyle9.xml" /><Relationship Id="rId8" Type="http://schemas.openxmlformats.org/officeDocument/2006/relationships/chart" Target="../charts/chart3.xml" /></Relationships>
</file>

<file path=ppt/slides/_rels/slide13.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microsoft.com/office/2007/relationships/diagramDrawing" Target="../diagrams/drawing10.xml" /><Relationship Id="rId4" Type="http://schemas.openxmlformats.org/officeDocument/2006/relationships/diagramData" Target="../diagrams/data10.xml" /><Relationship Id="rId5" Type="http://schemas.openxmlformats.org/officeDocument/2006/relationships/diagramColors" Target="../diagrams/colors10.xml" /><Relationship Id="rId6" Type="http://schemas.openxmlformats.org/officeDocument/2006/relationships/diagramLayout" Target="../diagrams/layout10.xml" /><Relationship Id="rId7" Type="http://schemas.openxmlformats.org/officeDocument/2006/relationships/diagramQuickStyle" Target="../diagrams/quickStyle10.xml" /><Relationship Id="rId8" Type="http://schemas.microsoft.com/office/2007/relationships/diagramDrawing" Target="../diagrams/drawing11.xml" /><Relationship Id="rId9" Type="http://schemas.openxmlformats.org/officeDocument/2006/relationships/diagramData" Target="../diagrams/data11.xml" /><Relationship Id="rId10" Type="http://schemas.openxmlformats.org/officeDocument/2006/relationships/diagramColors" Target="../diagrams/colors11.xml" /><Relationship Id="rId11" Type="http://schemas.openxmlformats.org/officeDocument/2006/relationships/diagramLayout" Target="../diagrams/layout11.xml" /><Relationship Id="rId12" Type="http://schemas.openxmlformats.org/officeDocument/2006/relationships/diagramQuickStyle" Target="../diagrams/quickStyle11.xml" /></Relationships>
</file>

<file path=ppt/slides/_rels/slide14.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microsoft.com/office/2007/relationships/diagramDrawing" Target="../diagrams/drawing12.xml" /><Relationship Id="rId4" Type="http://schemas.openxmlformats.org/officeDocument/2006/relationships/diagramData" Target="../diagrams/data12.xml" /><Relationship Id="rId5" Type="http://schemas.openxmlformats.org/officeDocument/2006/relationships/diagramColors" Target="../diagrams/colors12.xml" /><Relationship Id="rId6" Type="http://schemas.openxmlformats.org/officeDocument/2006/relationships/diagramLayout" Target="../diagrams/layout12.xml" /><Relationship Id="rId7" Type="http://schemas.openxmlformats.org/officeDocument/2006/relationships/diagramQuickStyle" Target="../diagrams/quickStyle12.xml" /><Relationship Id="rId8" Type="http://schemas.microsoft.com/office/2007/relationships/diagramDrawing" Target="../diagrams/drawing13.xml" /><Relationship Id="rId9" Type="http://schemas.openxmlformats.org/officeDocument/2006/relationships/diagramData" Target="../diagrams/data13.xml" /><Relationship Id="rId10" Type="http://schemas.openxmlformats.org/officeDocument/2006/relationships/diagramColors" Target="../diagrams/colors13.xml" /><Relationship Id="rId11" Type="http://schemas.openxmlformats.org/officeDocument/2006/relationships/diagramLayout" Target="../diagrams/layout13.xml" /><Relationship Id="rId12" Type="http://schemas.openxmlformats.org/officeDocument/2006/relationships/diagramQuickStyle" Target="../diagrams/quickStyle13.xml" /></Relationships>
</file>

<file path=ppt/slides/_rels/slide15.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microsoft.com/office/2007/relationships/diagramDrawing" Target="../diagrams/drawing14.xml" /><Relationship Id="rId4" Type="http://schemas.openxmlformats.org/officeDocument/2006/relationships/diagramData" Target="../diagrams/data14.xml" /><Relationship Id="rId5" Type="http://schemas.openxmlformats.org/officeDocument/2006/relationships/diagramColors" Target="../diagrams/colors14.xml" /><Relationship Id="rId6" Type="http://schemas.openxmlformats.org/officeDocument/2006/relationships/diagramLayout" Target="../diagrams/layout14.xml" /><Relationship Id="rId7" Type="http://schemas.openxmlformats.org/officeDocument/2006/relationships/diagramQuickStyle" Target="../diagrams/quickStyle14.xml" /><Relationship Id="rId8" Type="http://schemas.microsoft.com/office/2007/relationships/diagramDrawing" Target="../diagrams/drawing15.xml" /><Relationship Id="rId9" Type="http://schemas.openxmlformats.org/officeDocument/2006/relationships/diagramData" Target="../diagrams/data15.xml" /><Relationship Id="rId10" Type="http://schemas.openxmlformats.org/officeDocument/2006/relationships/diagramColors" Target="../diagrams/colors15.xml" /><Relationship Id="rId11" Type="http://schemas.openxmlformats.org/officeDocument/2006/relationships/diagramLayout" Target="../diagrams/layout15.xml" /><Relationship Id="rId12" Type="http://schemas.openxmlformats.org/officeDocument/2006/relationships/diagramQuickStyle" Target="../diagrams/quickStyle15.xml" /></Relationships>
</file>

<file path=ppt/slides/_rels/slide16.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3.png"/></Relationships>
</file>

<file path=ppt/slides/_rels/slide2.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microsoft.com/office/2007/relationships/diagramDrawing" Target="../diagrams/drawing1.xml" /><Relationship Id="rId4" Type="http://schemas.openxmlformats.org/officeDocument/2006/relationships/diagramData" Target="../diagrams/data1.xml" /><Relationship Id="rId5" Type="http://schemas.openxmlformats.org/officeDocument/2006/relationships/diagramColors" Target="../diagrams/colors1.xml" /><Relationship Id="rId6" Type="http://schemas.openxmlformats.org/officeDocument/2006/relationships/diagramLayout" Target="../diagrams/layout1.xml" /><Relationship Id="rId7" Type="http://schemas.openxmlformats.org/officeDocument/2006/relationships/diagramQuickStyle" Target="../diagrams/quickStyle1.xml" /></Relationships>
</file>

<file path=ppt/slides/_rels/slide3.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microsoft.com/office/2007/relationships/diagramDrawing" Target="../diagrams/drawing2.xml" /><Relationship Id="rId4" Type="http://schemas.openxmlformats.org/officeDocument/2006/relationships/diagramData" Target="../diagrams/data2.xml" /><Relationship Id="rId5" Type="http://schemas.openxmlformats.org/officeDocument/2006/relationships/diagramColors" Target="../diagrams/colors2.xml" /><Relationship Id="rId6" Type="http://schemas.openxmlformats.org/officeDocument/2006/relationships/diagramLayout" Target="../diagrams/layout2.xml" /><Relationship Id="rId7" Type="http://schemas.openxmlformats.org/officeDocument/2006/relationships/diagramQuickStyle" Target="../diagrams/quickStyle2.xml" /></Relationships>
</file>

<file path=ppt/slides/_rels/slide4.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microsoft.com/office/2007/relationships/diagramDrawing" Target="../diagrams/drawing3.xml" /><Relationship Id="rId4" Type="http://schemas.openxmlformats.org/officeDocument/2006/relationships/diagramData" Target="../diagrams/data3.xml" /><Relationship Id="rId5" Type="http://schemas.openxmlformats.org/officeDocument/2006/relationships/diagramColors" Target="../diagrams/colors3.xml" /><Relationship Id="rId6" Type="http://schemas.openxmlformats.org/officeDocument/2006/relationships/diagramLayout" Target="../diagrams/layout3.xml" /><Relationship Id="rId7" Type="http://schemas.openxmlformats.org/officeDocument/2006/relationships/diagramQuickStyle" Target="../diagrams/quickStyle3.xml" /><Relationship Id="rId8" Type="http://schemas.microsoft.com/office/2007/relationships/diagramDrawing" Target="../diagrams/drawing4.xml" /><Relationship Id="rId9" Type="http://schemas.openxmlformats.org/officeDocument/2006/relationships/diagramData" Target="../diagrams/data4.xml" /><Relationship Id="rId10" Type="http://schemas.openxmlformats.org/officeDocument/2006/relationships/diagramColors" Target="../diagrams/colors4.xml" /><Relationship Id="rId11" Type="http://schemas.openxmlformats.org/officeDocument/2006/relationships/diagramLayout" Target="../diagrams/layout4.xml" /><Relationship Id="rId12" Type="http://schemas.openxmlformats.org/officeDocument/2006/relationships/diagramQuickStyle" Target="../diagrams/quickStyle4.xml" /></Relationships>
</file>

<file path=ppt/slides/_rels/slide5.xml.rels><?xml version="1.0" encoding="UTF-8" standalone="yes"?><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5.xml"/><Relationship Id="rId3" Type="http://schemas.microsoft.com/office/2007/relationships/diagramDrawing" Target="../diagrams/drawing5.xml" /><Relationship Id="rId4" Type="http://schemas.openxmlformats.org/officeDocument/2006/relationships/diagramData" Target="../diagrams/data5.xml" /><Relationship Id="rId5" Type="http://schemas.openxmlformats.org/officeDocument/2006/relationships/diagramColors" Target="../diagrams/colors5.xml" /><Relationship Id="rId6" Type="http://schemas.openxmlformats.org/officeDocument/2006/relationships/diagramLayout" Target="../diagrams/layout5.xml" /><Relationship Id="rId7" Type="http://schemas.openxmlformats.org/officeDocument/2006/relationships/diagramQuickStyle" Target="../diagrams/quickStyle5.xml" /><Relationship Id="rId8" Type="http://schemas.openxmlformats.org/officeDocument/2006/relationships/image" Target="../media/image4.jpg"/></Relationships>
</file>

<file path=ppt/slides/_rels/slide6.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5.jpg"/><Relationship Id="rId4" Type="http://schemas.openxmlformats.org/officeDocument/2006/relationships/image" Target="../media/image6.jpg"/><Relationship Id="rId5" Type="http://schemas.microsoft.com/office/2007/relationships/diagramDrawing" Target="../diagrams/drawing6.xml" /><Relationship Id="rId6" Type="http://schemas.openxmlformats.org/officeDocument/2006/relationships/diagramData" Target="../diagrams/data6.xml" /><Relationship Id="rId7" Type="http://schemas.openxmlformats.org/officeDocument/2006/relationships/diagramColors" Target="../diagrams/colors6.xml" /><Relationship Id="rId8" Type="http://schemas.openxmlformats.org/officeDocument/2006/relationships/diagramLayout" Target="../diagrams/layout6.xml" /><Relationship Id="rId9" Type="http://schemas.openxmlformats.org/officeDocument/2006/relationships/diagramQuickStyle" Target="../diagrams/quickStyle6.xml" /></Relationships>
</file>

<file path=ppt/slides/_rels/slide7.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microsoft.com/office/2007/relationships/diagramDrawing" Target="../diagrams/drawing7.xml" /><Relationship Id="rId4" Type="http://schemas.openxmlformats.org/officeDocument/2006/relationships/diagramData" Target="../diagrams/data7.xml" /><Relationship Id="rId5" Type="http://schemas.openxmlformats.org/officeDocument/2006/relationships/diagramColors" Target="../diagrams/colors7.xml" /><Relationship Id="rId6" Type="http://schemas.openxmlformats.org/officeDocument/2006/relationships/diagramLayout" Target="../diagrams/layout7.xml" /><Relationship Id="rId7" Type="http://schemas.openxmlformats.org/officeDocument/2006/relationships/diagramQuickStyle" Target="../diagrams/quickStyle7.xml" /><Relationship Id="rId8" Type="http://schemas.openxmlformats.org/officeDocument/2006/relationships/image" Target="../media/image7.jpg"/><Relationship Id="rId9" Type="http://schemas.openxmlformats.org/officeDocument/2006/relationships/image" Target="../media/image8.jpg"/></Relationships>
</file>

<file path=ppt/slides/_rels/slide8.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chart" Target="../charts/chart1.xml" /></Relationships>
</file>

<file path=ppt/slides/_rels/slide9.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pic>
        <p:nvPicPr>
          <p:cNvPr id="7" name="Grafik 6"/>
          <p:cNvPicPr>
            <a:picLocks noChangeAspect="1"/>
          </p:cNvPicPr>
          <p:nvPr/>
        </p:nvPicPr>
        <p:blipFill>
          <a:blip r:embed="rId3">
            <a:alphaModFix amt="34000"/>
          </a:blip>
          <a:stretch/>
        </p:blipFill>
        <p:spPr bwMode="auto">
          <a:xfrm rot="771872">
            <a:off x="1608007" y="-331205"/>
            <a:ext cx="5742428" cy="7349510"/>
          </a:xfrm>
          <a:prstGeom prst="rect">
            <a:avLst/>
          </a:prstGeom>
        </p:spPr>
      </p:pic>
      <p:sp>
        <p:nvSpPr>
          <p:cNvPr id="5" name="Textfeld 4"/>
          <p:cNvSpPr txBox="1"/>
          <p:nvPr/>
        </p:nvSpPr>
        <p:spPr bwMode="auto">
          <a:xfrm>
            <a:off x="806976" y="288835"/>
            <a:ext cx="7686784" cy="1107996"/>
          </a:xfrm>
          <a:prstGeom prst="rect">
            <a:avLst/>
          </a:prstGeom>
          <a:noFill/>
        </p:spPr>
        <p:txBody>
          <a:bodyPr wrap="none" rtlCol="0">
            <a:spAutoFit/>
          </a:bodyPr>
          <a:lstStyle/>
          <a:p>
            <a:pPr algn="r">
              <a:defRPr/>
            </a:pPr>
            <a:r>
              <a:rPr lang="de-DE" sz="6600" b="1"/>
              <a:t>Herzlich Willkommen</a:t>
            </a:r>
            <a:endParaRPr/>
          </a:p>
        </p:txBody>
      </p:sp>
      <p:sp>
        <p:nvSpPr>
          <p:cNvPr id="2" name="Untertitel 1"/>
          <p:cNvSpPr>
            <a:spLocks noGrp="1"/>
          </p:cNvSpPr>
          <p:nvPr>
            <p:ph type="subTitle" idx="1"/>
          </p:nvPr>
        </p:nvSpPr>
        <p:spPr bwMode="auto">
          <a:xfrm>
            <a:off x="861904" y="4111052"/>
            <a:ext cx="6400800" cy="1752599"/>
          </a:xfrm>
        </p:spPr>
        <p:txBody>
          <a:bodyPr/>
          <a:lstStyle/>
          <a:p>
            <a:pPr>
              <a:defRPr/>
            </a:pPr>
            <a:r>
              <a:rPr lang="de-DE">
                <a:solidFill>
                  <a:schemeClr val="tx1"/>
                </a:solidFill>
              </a:rPr>
              <a:t>Elternabend</a:t>
            </a:r>
            <a:endParaRPr/>
          </a:p>
          <a:p>
            <a:pPr>
              <a:defRPr/>
            </a:pPr>
            <a:r>
              <a:rPr lang="de-DE">
                <a:solidFill>
                  <a:schemeClr val="tx1"/>
                </a:solidFill>
              </a:rPr>
              <a:t>neue iPad-Klassen</a:t>
            </a:r>
            <a:endParaRPr/>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p14:dur="2000" advClick="1"/>
    </mc:Choice>
    <mc:Fallback>
      <p:transition advClick="1"/>
    </mc:Fallback>
  </mc:AlternateContent>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graphicFrame>
        <p:nvGraphicFramePr>
          <p:cNvPr id="3" name="Diagramm 2"/>
          <p:cNvGraphicFramePr>
            <a:graphicFrameLocks xmlns:a="http://schemas.openxmlformats.org/drawingml/2006/main"/>
          </p:cNvGraphicFramePr>
          <p:nvPr/>
        </p:nvGraphicFramePr>
        <p:xfrm>
          <a:off x="1143000" y="1866526"/>
          <a:ext cx="4376854" cy="250136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Diagramm 5"/>
          <p:cNvGraphicFramePr>
            <a:graphicFrameLocks xmlns:a="http://schemas.openxmlformats.org/drawingml/2006/main"/>
          </p:cNvGraphicFramePr>
          <p:nvPr/>
        </p:nvGraphicFramePr>
        <p:xfrm>
          <a:off x="228600" y="1020082"/>
          <a:ext cx="8290932" cy="604612"/>
          <a:chOff x="0" y="0"/>
          <a:chExt cx="8290932" cy="604612"/>
        </p:xfrm>
        <a:graphic>
          <a:graphicData uri="http://schemas.openxmlformats.org/drawingml/2006/diagram">
            <dgm:relIds xmlns:dgm="http://schemas.openxmlformats.org/drawingml/2006/diagram" xmlns:r="http://schemas.openxmlformats.org/officeDocument/2006/relationships" r:dm="rId5" r:lo="rId7" r:qs="rId8" r:cs="rId6"/>
          </a:graphicData>
        </a:graphic>
      </p:graphicFrame>
      <p:graphicFrame>
        <p:nvGraphicFramePr>
          <p:cNvPr id="5" name="Tabelle 4"/>
          <p:cNvGraphicFramePr>
            <a:graphicFrameLocks xmlns:a="http://schemas.openxmlformats.org/drawingml/2006/main" noGrp="1"/>
          </p:cNvGraphicFramePr>
          <p:nvPr/>
        </p:nvGraphicFramePr>
        <p:xfrm>
          <a:off x="1143000" y="4688439"/>
          <a:ext cx="6899499" cy="2501367"/>
        </p:xfrm>
        <a:graphic>
          <a:graphicData uri="http://schemas.openxmlformats.org/drawingml/2006/table">
            <a:tbl>
              <a:tblPr firstRow="0" firstCol="0" lastRow="0" lastCol="0" bandRow="0" bandCol="0">
                <a:tableStyleId>{5C22544A-7EE6-4342-B048-85BDC9FD1C3A}</a:tableStyleId>
              </a:tblPr>
              <a:tblGrid>
                <a:gridCol w="6899499"/>
              </a:tblGrid>
              <a:tr h="1602020">
                <a:tc>
                  <a:txBody>
                    <a:bodyPr/>
                    <a:p>
                      <a:pPr algn="l">
                        <a:defRPr/>
                      </a:pPr>
                      <a:r>
                        <a:rPr lang="de-DE" sz="1800" u="none" strike="noStrike">
                          <a:solidFill>
                            <a:schemeClr val="accent2"/>
                          </a:solidFill>
                          <a:latin typeface="+mn-lt"/>
                          <a:ea typeface="+mn-ea"/>
                          <a:cs typeface="+mn-cs"/>
                        </a:rPr>
                        <a:t>Mein Kind fühlt sich sehr sicher im Umgang mit dem iPad.</a:t>
                      </a:r>
                      <a:endParaRPr/>
                    </a:p>
                    <a:p>
                      <a:pPr algn="l">
                        <a:defRPr/>
                      </a:pPr>
                      <a:endParaRPr lang="de-DE" sz="1800" u="none" strike="noStrike">
                        <a:solidFill>
                          <a:schemeClr val="tx2">
                            <a:lumMod val="60000"/>
                            <a:lumOff val="40000"/>
                          </a:schemeClr>
                        </a:solidFill>
                        <a:latin typeface="+mn-lt"/>
                        <a:ea typeface="+mn-ea"/>
                        <a:cs typeface="+mn-cs"/>
                      </a:endParaRPr>
                    </a:p>
                    <a:p>
                      <a:pPr algn="l">
                        <a:defRPr/>
                      </a:pPr>
                      <a:r>
                        <a:rPr lang="de-DE" sz="1800" u="none" strike="noStrike">
                          <a:solidFill>
                            <a:schemeClr val="accent4">
                              <a:lumMod val="75000"/>
                            </a:schemeClr>
                          </a:solidFill>
                          <a:latin typeface="+mn-lt"/>
                          <a:ea typeface="+mn-ea"/>
                          <a:cs typeface="+mn-cs"/>
                        </a:rPr>
                        <a:t>Die Lernmotivation und das Interesse meines Kindes am Unterricht sind durch die Arbeit mit dem iPad größer. </a:t>
                      </a:r>
                      <a:endParaRPr/>
                    </a:p>
                    <a:p>
                      <a:pPr algn="l">
                        <a:defRPr/>
                      </a:pPr>
                      <a:endParaRPr lang="de-DE" sz="1800" u="none" strike="noStrike">
                        <a:solidFill>
                          <a:schemeClr val="tx2">
                            <a:lumMod val="60000"/>
                            <a:lumOff val="40000"/>
                          </a:schemeClr>
                        </a:solidFill>
                        <a:latin typeface="+mn-lt"/>
                        <a:ea typeface="+mn-ea"/>
                        <a:cs typeface="+mn-cs"/>
                      </a:endParaRPr>
                    </a:p>
                    <a:p>
                      <a:pPr algn="l">
                        <a:defRPr/>
                      </a:pPr>
                      <a:r>
                        <a:rPr lang="de-DE" sz="1800" u="none" strike="noStrike">
                          <a:solidFill>
                            <a:schemeClr val="accent6"/>
                          </a:solidFill>
                          <a:latin typeface="+mn-lt"/>
                          <a:ea typeface="+mn-ea"/>
                          <a:cs typeface="+mn-cs"/>
                        </a:rPr>
                        <a:t>Durch die Nutzung des iPads in der Freizeit leiden andere Freizeitbeschäftigungen meines Kindes. </a:t>
                      </a:r>
                      <a:endParaRPr lang="de-DE" sz="1100" b="1" i="0" u="none" strike="noStrike">
                        <a:solidFill>
                          <a:schemeClr val="accent6"/>
                        </a:solidFill>
                        <a:latin typeface="Calibri"/>
                      </a:endParaRPr>
                    </a:p>
                  </a:txBody>
                  <a:tcPr marL="0" marR="0" marT="0" marB="0" anchor="b">
                    <a:solidFill>
                      <a:schemeClr val="bg1"/>
                    </a:solidFill>
                  </a:tcPr>
                </a:tc>
              </a:tr>
              <a:tr h="297282">
                <a:tc>
                  <a:txBody>
                    <a:bodyPr/>
                    <a:p>
                      <a:pPr algn="l">
                        <a:defRPr/>
                      </a:pPr>
                      <a:endParaRPr lang="de-DE" sz="1800" b="1" i="0" u="none" strike="noStrike">
                        <a:solidFill>
                          <a:schemeClr val="accent2"/>
                        </a:solidFill>
                        <a:latin typeface="Calibri"/>
                      </a:endParaRPr>
                    </a:p>
                  </a:txBody>
                  <a:tcPr marL="9525" marR="9525" marT="9525" marB="0" anchor="b">
                    <a:solidFill>
                      <a:schemeClr val="bg1"/>
                    </a:solidFill>
                  </a:tcPr>
                </a:tc>
              </a:tr>
              <a:tr h="236806">
                <a:tc>
                  <a:txBody>
                    <a:bodyPr/>
                    <a:p>
                      <a:pPr algn="l">
                        <a:defRPr/>
                      </a:pPr>
                      <a:endParaRPr lang="de-DE" sz="1800" b="1" i="0" u="none" strike="noStrike">
                        <a:solidFill>
                          <a:srgbClr val="92D050"/>
                        </a:solidFill>
                        <a:latin typeface="Calibri"/>
                      </a:endParaRPr>
                    </a:p>
                  </a:txBody>
                  <a:tcPr marL="9525" marR="9525" marT="9525" marB="0" anchor="b">
                    <a:solidFill>
                      <a:schemeClr val="bg1"/>
                    </a:solidFill>
                  </a:tcPr>
                </a:tc>
              </a:tr>
            </a:tbl>
          </a:graphicData>
        </a:graphic>
      </p:graphicFrame>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p14:dur="2000" advClick="1"/>
    </mc:Choice>
    <mc:Fallback>
      <p:transition advClick="1"/>
    </mc:Fallback>
  </mc:AlternateContent>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7" name="Titel 7"/>
          <p:cNvSpPr txBox="1"/>
          <p:nvPr/>
        </p:nvSpPr>
        <p:spPr bwMode="auto">
          <a:xfrm>
            <a:off x="228599" y="1020082"/>
            <a:ext cx="8419011" cy="646331"/>
          </a:xfrm>
          <a:prstGeom prst="rect">
            <a:avLst/>
          </a:prstGeom>
        </p:spPr>
        <p:txBody>
          <a:bodyPr/>
          <a:lstStyle>
            <a:lvl1pPr algn="ctr" defTabSz="914400">
              <a:spcBef>
                <a:spcPts val="0"/>
              </a:spcBef>
              <a:buNone/>
              <a:defRPr sz="4400">
                <a:solidFill>
                  <a:schemeClr val="tx1"/>
                </a:solidFill>
                <a:latin typeface="+mj-lt"/>
                <a:ea typeface="+mj-ea"/>
                <a:cs typeface="+mj-cs"/>
              </a:defRPr>
            </a:lvl1pPr>
          </a:lstStyle>
          <a:p>
            <a:pPr algn="l">
              <a:defRPr/>
            </a:pPr>
            <a:r>
              <a:rPr lang="de-DE" sz="3200"/>
              <a:t>Umfrage unter den Eltern – freie Antworten</a:t>
            </a:r>
            <a:br>
              <a:rPr lang="de-DE" sz="3200"/>
            </a:br>
            <a:endParaRPr lang="de-DE" sz="3200"/>
          </a:p>
        </p:txBody>
      </p:sp>
      <p:sp>
        <p:nvSpPr>
          <p:cNvPr id="2" name="Textfeld 1"/>
          <p:cNvSpPr txBox="1"/>
          <p:nvPr/>
        </p:nvSpPr>
        <p:spPr bwMode="auto">
          <a:xfrm>
            <a:off x="1119834" y="1782738"/>
            <a:ext cx="7855528" cy="646331"/>
          </a:xfrm>
          <a:prstGeom prst="rect">
            <a:avLst/>
          </a:prstGeom>
          <a:solidFill>
            <a:schemeClr val="bg1">
              <a:lumMod val="85000"/>
            </a:schemeClr>
          </a:solidFill>
        </p:spPr>
        <p:txBody>
          <a:bodyPr wrap="square" rtlCol="0">
            <a:spAutoFit/>
          </a:bodyPr>
          <a:lstStyle/>
          <a:p>
            <a:pPr>
              <a:defRPr/>
            </a:pPr>
            <a:r>
              <a:rPr lang="de-DE"/>
              <a:t>Die Kontrolle von Hausaufgaben durch die Eltern hat sich eher verschlechtert. Ansonsten hat es sehr gut geklappt mit dem iPad!</a:t>
            </a:r>
            <a:endParaRPr/>
          </a:p>
        </p:txBody>
      </p:sp>
      <p:sp>
        <p:nvSpPr>
          <p:cNvPr id="4" name="Textfeld 3"/>
          <p:cNvSpPr txBox="1"/>
          <p:nvPr/>
        </p:nvSpPr>
        <p:spPr bwMode="auto">
          <a:xfrm>
            <a:off x="228599" y="2755257"/>
            <a:ext cx="7370618" cy="3693319"/>
          </a:xfrm>
          <a:prstGeom prst="rect">
            <a:avLst/>
          </a:prstGeom>
          <a:solidFill>
            <a:schemeClr val="bg1">
              <a:lumMod val="85000"/>
            </a:schemeClr>
          </a:solidFill>
        </p:spPr>
        <p:txBody>
          <a:bodyPr wrap="square" rtlCol="0">
            <a:spAutoFit/>
          </a:bodyPr>
          <a:lstStyle/>
          <a:p>
            <a:pPr>
              <a:defRPr/>
            </a:pPr>
            <a:r>
              <a:rPr lang="de-DE"/>
              <a:t>Die Arbeit mit dem iPad hat die Zettelwirtschaft meines Kindes deutlich verringert. Dies ist für alle Beteiligten sehr positiv. Er lernt besser und viel selbständiger und hat mehr Lust, da er das iPad  als  Gerät vom Spielen/Zocken/Gamen schon kannte und sich damit sicher und vertraut fühlte.  </a:t>
            </a:r>
            <a:endParaRPr/>
          </a:p>
          <a:p>
            <a:pPr>
              <a:defRPr/>
            </a:pPr>
            <a:r>
              <a:rPr lang="de-DE"/>
              <a:t>Ich habe den Eindruck, je mehr er das iPad in der oder für die Schule verwendet, desto weniger Lust hat er es am Nachmittag oder Abend auch noch zum Zocken zu benutzen. Ein sehr positiver Nebeneffekt.  Für meinen Sohn war/ist die iPad Klasse  ein deutlicher Gewinn und hat sich sehr positiv ausgewirkt. Es war für ihn auch am Anfang des Jahres eine tolle Überraschung in der iPad Klasse zu sein. Er hat sich geehrt gefühlt und wurde/wird von vielen seiner Freunde in anderen Klassen darum beneidet. Also alles in allem nur Positives!!! Danke noch einmal dafür!!!</a:t>
            </a:r>
            <a:endParaRPr/>
          </a:p>
        </p:txBody>
      </p:sp>
      <p:pic>
        <p:nvPicPr>
          <p:cNvPr id="9" name="Grafik 8"/>
          <p:cNvPicPr>
            <a:picLocks noChangeAspect="1"/>
          </p:cNvPicPr>
          <p:nvPr/>
        </p:nvPicPr>
        <p:blipFill>
          <a:blip r:embed="rId3">
            <a:alphaModFix/>
          </a:blip>
          <a:stretch/>
        </p:blipFill>
        <p:spPr bwMode="auto">
          <a:xfrm rot="778470">
            <a:off x="8256641" y="5764305"/>
            <a:ext cx="794963" cy="1017441"/>
          </a:xfrm>
          <a:prstGeom prst="rect">
            <a:avLst/>
          </a:prstGeom>
        </p:spPr>
      </p:pic>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p14:dur="2000" advClick="1"/>
    </mc:Choice>
    <mc:Fallback>
      <p:transition advClick="1"/>
    </mc:Fallback>
  </mc:AlternateContent>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graphicFrame>
        <p:nvGraphicFramePr>
          <p:cNvPr id="2" name="Diagramm 1"/>
          <p:cNvGraphicFramePr>
            <a:graphicFrameLocks xmlns:a="http://schemas.openxmlformats.org/drawingml/2006/main"/>
          </p:cNvGraphicFramePr>
          <p:nvPr/>
        </p:nvGraphicFramePr>
        <p:xfrm>
          <a:off x="228600" y="1020082"/>
          <a:ext cx="7772400" cy="511414"/>
          <a:chOff x="0" y="0"/>
          <a:chExt cx="7772400" cy="511414"/>
        </p:xfrm>
        <a:graphic>
          <a:graphicData uri="http://schemas.openxmlformats.org/drawingml/2006/diagram">
            <dgm:relIds xmlns:dgm="http://schemas.openxmlformats.org/drawingml/2006/diagram" xmlns:r="http://schemas.openxmlformats.org/officeDocument/2006/relationships" r:dm="rId4" r:lo="rId6" r:qs="rId7" r:cs="rId5"/>
          </a:graphicData>
        </a:graphic>
      </p:graphicFrame>
      <p:graphicFrame>
        <p:nvGraphicFramePr>
          <p:cNvPr id="16" name="Tabelle 15"/>
          <p:cNvGraphicFramePr>
            <a:graphicFrameLocks xmlns:a="http://schemas.openxmlformats.org/drawingml/2006/main" noGrp="1"/>
          </p:cNvGraphicFramePr>
          <p:nvPr/>
        </p:nvGraphicFramePr>
        <p:xfrm>
          <a:off x="1143000" y="4721892"/>
          <a:ext cx="6899499" cy="2453738"/>
        </p:xfrm>
        <a:graphic>
          <a:graphicData uri="http://schemas.openxmlformats.org/drawingml/2006/table">
            <a:tbl>
              <a:tblPr firstRow="0" firstCol="0" lastRow="0" lastCol="0" bandRow="0" bandCol="0">
                <a:tableStyleId>{5C22544A-7EE6-4342-B048-85BDC9FD1C3A}</a:tableStyleId>
              </a:tblPr>
              <a:tblGrid>
                <a:gridCol w="6899499"/>
              </a:tblGrid>
              <a:tr h="813558">
                <a:tc>
                  <a:txBody>
                    <a:bodyPr/>
                    <a:p>
                      <a:pPr algn="l">
                        <a:defRPr/>
                      </a:pPr>
                      <a:r>
                        <a:rPr lang="de-DE" sz="1800" u="none" strike="noStrike">
                          <a:solidFill>
                            <a:schemeClr val="accent6"/>
                          </a:solidFill>
                          <a:latin typeface="+mn-lt"/>
                          <a:ea typeface="+mn-ea"/>
                          <a:cs typeface="+mn-cs"/>
                        </a:rPr>
                        <a:t>Die Lernmotivation und das Interesse der Klasse am Unterricht sind durch die Arbeit mit dem iPad über das gesamte Schuljahr hinweg größer. </a:t>
                      </a:r>
                      <a:endParaRPr/>
                    </a:p>
                    <a:p>
                      <a:pPr algn="l">
                        <a:defRPr/>
                      </a:pPr>
                      <a:endParaRPr lang="de-DE" sz="1800" u="none" strike="noStrike">
                        <a:solidFill>
                          <a:schemeClr val="tx2">
                            <a:lumMod val="60000"/>
                            <a:lumOff val="40000"/>
                          </a:schemeClr>
                        </a:solidFill>
                        <a:latin typeface="+mn-lt"/>
                        <a:ea typeface="+mn-ea"/>
                        <a:cs typeface="+mn-cs"/>
                      </a:endParaRPr>
                    </a:p>
                    <a:p>
                      <a:pPr algn="l">
                        <a:defRPr/>
                      </a:pPr>
                      <a:r>
                        <a:rPr lang="de-DE" sz="1800" u="none" strike="noStrike">
                          <a:solidFill>
                            <a:schemeClr val="accent5">
                              <a:lumMod val="75000"/>
                            </a:schemeClr>
                          </a:solidFill>
                          <a:latin typeface="+mn-lt"/>
                          <a:ea typeface="+mn-ea"/>
                          <a:cs typeface="+mn-cs"/>
                        </a:rPr>
                        <a:t>Durch das iPad lernen die Schüler*innen selbstständiger. </a:t>
                      </a:r>
                      <a:endParaRPr/>
                    </a:p>
                    <a:p>
                      <a:pPr algn="l">
                        <a:defRPr/>
                      </a:pPr>
                      <a:endParaRPr lang="de-DE" sz="1800" u="none" strike="noStrike">
                        <a:solidFill>
                          <a:schemeClr val="tx2">
                            <a:lumMod val="60000"/>
                            <a:lumOff val="40000"/>
                          </a:schemeClr>
                        </a:solidFill>
                        <a:latin typeface="+mn-lt"/>
                        <a:ea typeface="+mn-ea"/>
                        <a:cs typeface="+mn-cs"/>
                      </a:endParaRPr>
                    </a:p>
                    <a:p>
                      <a:pPr algn="l">
                        <a:defRPr/>
                      </a:pPr>
                      <a:r>
                        <a:rPr lang="de-DE" sz="1800" u="none" strike="noStrike">
                          <a:solidFill>
                            <a:srgbClr val="7030A0"/>
                          </a:solidFill>
                          <a:latin typeface="+mn-lt"/>
                          <a:ea typeface="+mn-ea"/>
                          <a:cs typeface="+mn-cs"/>
                        </a:rPr>
                        <a:t>Durch das iPad hat sich die Handschrift der Schüler*innen verschlechtert.</a:t>
                      </a:r>
                      <a:endParaRPr/>
                    </a:p>
                    <a:p>
                      <a:pPr algn="l">
                        <a:defRPr/>
                      </a:pPr>
                      <a:endParaRPr lang="de-DE" sz="1100" b="1" i="0" u="none" strike="noStrike">
                        <a:solidFill>
                          <a:srgbClr val="000000"/>
                        </a:solidFill>
                        <a:latin typeface="Calibri"/>
                      </a:endParaRPr>
                    </a:p>
                  </a:txBody>
                  <a:tcPr marL="0" marR="0" marT="0" marB="0" anchor="b">
                    <a:solidFill>
                      <a:schemeClr val="bg1"/>
                    </a:solidFill>
                  </a:tcPr>
                </a:tc>
              </a:tr>
              <a:tr h="356333">
                <a:tc>
                  <a:txBody>
                    <a:bodyPr/>
                    <a:p>
                      <a:pPr algn="l">
                        <a:defRPr/>
                      </a:pPr>
                      <a:endParaRPr lang="de-DE" sz="1800" b="1" i="0" u="none" strike="noStrike">
                        <a:solidFill>
                          <a:schemeClr val="accent2"/>
                        </a:solidFill>
                        <a:latin typeface="Calibri"/>
                      </a:endParaRPr>
                    </a:p>
                  </a:txBody>
                  <a:tcPr marL="9525" marR="9525" marT="9525" marB="0" anchor="b">
                    <a:solidFill>
                      <a:schemeClr val="bg1"/>
                    </a:solidFill>
                  </a:tcPr>
                </a:tc>
              </a:tr>
              <a:tr h="196786">
                <a:tc>
                  <a:txBody>
                    <a:bodyPr/>
                    <a:p>
                      <a:pPr algn="l">
                        <a:defRPr/>
                      </a:pPr>
                      <a:endParaRPr lang="de-DE" sz="1800" b="1" i="0" u="none" strike="noStrike">
                        <a:solidFill>
                          <a:srgbClr val="92D050"/>
                        </a:solidFill>
                        <a:latin typeface="Calibri"/>
                      </a:endParaRPr>
                    </a:p>
                  </a:txBody>
                  <a:tcPr marL="9525" marR="9525" marT="9525" marB="0" anchor="b">
                    <a:solidFill>
                      <a:schemeClr val="bg1"/>
                    </a:solidFill>
                  </a:tcPr>
                </a:tc>
              </a:tr>
            </a:tbl>
          </a:graphicData>
        </a:graphic>
      </p:graphicFrame>
      <p:graphicFrame>
        <p:nvGraphicFramePr>
          <p:cNvPr id="5" name="Diagramm 4"/>
          <p:cNvGraphicFramePr>
            <a:graphicFrameLocks xmlns:a="http://schemas.openxmlformats.org/drawingml/2006/main"/>
          </p:cNvGraphicFramePr>
          <p:nvPr/>
        </p:nvGraphicFramePr>
        <p:xfrm>
          <a:off x="1143000" y="1755093"/>
          <a:ext cx="4572000" cy="2743200"/>
        </p:xfrm>
        <a:graphic>
          <a:graphicData uri="http://schemas.openxmlformats.org/drawingml/2006/chart">
            <c:chart xmlns:c="http://schemas.openxmlformats.org/drawingml/2006/chart" xmlns:r="http://schemas.openxmlformats.org/officeDocument/2006/relationships" r:id="rId8"/>
          </a:graphicData>
        </a:graphic>
      </p:graphicFrame>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p14:dur="2000" advClick="1"/>
    </mc:Choice>
    <mc:Fallback>
      <p:transition advClick="1"/>
    </mc:Fallback>
  </mc:AlternateContent>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graphicFrame>
        <p:nvGraphicFramePr>
          <p:cNvPr id="7" name="Diagramm 6"/>
          <p:cNvGraphicFramePr>
            <a:graphicFrameLocks xmlns:a="http://schemas.openxmlformats.org/drawingml/2006/main"/>
          </p:cNvGraphicFramePr>
          <p:nvPr/>
        </p:nvGraphicFramePr>
        <p:xfrm>
          <a:off x="267789" y="1364178"/>
          <a:ext cx="7772400" cy="564983"/>
          <a:chOff x="0" y="0"/>
          <a:chExt cx="7772400" cy="564983"/>
        </p:xfrm>
        <a:graphic>
          <a:graphicData uri="http://schemas.openxmlformats.org/drawingml/2006/diagram">
            <dgm:relIds xmlns:dgm="http://schemas.openxmlformats.org/drawingml/2006/diagram" xmlns:r="http://schemas.openxmlformats.org/officeDocument/2006/relationships" r:dm="rId4" r:lo="rId6" r:qs="rId7" r:cs="rId5"/>
          </a:graphicData>
        </a:graphic>
      </p:graphicFrame>
      <p:graphicFrame>
        <p:nvGraphicFramePr>
          <p:cNvPr id="6" name="Diagramm 5"/>
          <p:cNvGraphicFramePr>
            <a:graphicFrameLocks xmlns:a="http://schemas.openxmlformats.org/drawingml/2006/main"/>
          </p:cNvGraphicFramePr>
          <p:nvPr/>
        </p:nvGraphicFramePr>
        <p:xfrm>
          <a:off x="267789" y="1575859"/>
          <a:ext cx="8775499" cy="4573688"/>
          <a:chOff x="0" y="0"/>
          <a:chExt cx="8775499" cy="4573688"/>
        </p:xfrm>
        <a:graphic>
          <a:graphicData uri="http://schemas.openxmlformats.org/drawingml/2006/diagram">
            <dgm:relIds xmlns:dgm="http://schemas.openxmlformats.org/drawingml/2006/diagram" xmlns:r="http://schemas.openxmlformats.org/officeDocument/2006/relationships" r:dm="rId9" r:lo="rId11" r:qs="rId12" r:cs="rId10"/>
          </a:graphicData>
        </a:graphic>
      </p:graphicFrame>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p14:dur="2000" advClick="1"/>
    </mc:Choice>
    <mc:Fallback>
      <p:transition advClick="1"/>
    </mc:Fallback>
  </mc:AlternateContent>
  <p:timing/>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graphicFrame>
        <p:nvGraphicFramePr>
          <p:cNvPr id="8" name="Diagramm 7"/>
          <p:cNvGraphicFramePr>
            <a:graphicFrameLocks xmlns:a="http://schemas.openxmlformats.org/drawingml/2006/main"/>
          </p:cNvGraphicFramePr>
          <p:nvPr/>
        </p:nvGraphicFramePr>
        <p:xfrm>
          <a:off x="505435" y="1437276"/>
          <a:ext cx="8133128" cy="735012"/>
          <a:chOff x="0" y="0"/>
          <a:chExt cx="8133128" cy="735012"/>
        </p:xfrm>
        <a:graphic>
          <a:graphicData uri="http://schemas.openxmlformats.org/drawingml/2006/diagram">
            <dgm:relIds xmlns:dgm="http://schemas.openxmlformats.org/drawingml/2006/diagram" xmlns:r="http://schemas.openxmlformats.org/officeDocument/2006/relationships" r:dm="rId4" r:lo="rId6" r:qs="rId7" r:cs="rId5"/>
          </a:graphicData>
        </a:graphic>
      </p:graphicFrame>
      <p:graphicFrame>
        <p:nvGraphicFramePr>
          <p:cNvPr id="7" name="Diagramm 6"/>
          <p:cNvGraphicFramePr>
            <a:graphicFrameLocks xmlns:a="http://schemas.openxmlformats.org/drawingml/2006/main"/>
          </p:cNvGraphicFramePr>
          <p:nvPr/>
        </p:nvGraphicFramePr>
        <p:xfrm>
          <a:off x="505436" y="2574216"/>
          <a:ext cx="8133127" cy="2708434"/>
          <a:chOff x="0" y="0"/>
          <a:chExt cx="8133127" cy="2708434"/>
        </p:xfrm>
        <a:graphic>
          <a:graphicData uri="http://schemas.openxmlformats.org/drawingml/2006/diagram">
            <dgm:relIds xmlns:dgm="http://schemas.openxmlformats.org/drawingml/2006/diagram" xmlns:r="http://schemas.openxmlformats.org/officeDocument/2006/relationships" r:dm="rId9" r:lo="rId11" r:qs="rId12" r:cs="rId10"/>
          </a:graphicData>
        </a:graphic>
      </p:graphicFrame>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p14:dur="2000" advClick="1"/>
    </mc:Choice>
    <mc:Fallback>
      <p:transition advClick="1"/>
    </mc:Fallback>
  </mc:AlternateContent>
  <p:timing/>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graphicFrame>
        <p:nvGraphicFramePr>
          <p:cNvPr id="6" name="Diagramm 5"/>
          <p:cNvGraphicFramePr>
            <a:graphicFrameLocks xmlns:a="http://schemas.openxmlformats.org/drawingml/2006/main"/>
          </p:cNvGraphicFramePr>
          <p:nvPr/>
        </p:nvGraphicFramePr>
        <p:xfrm>
          <a:off x="267789" y="1085397"/>
          <a:ext cx="7772400" cy="735012"/>
          <a:chOff x="0" y="0"/>
          <a:chExt cx="7772400" cy="735012"/>
        </p:xfrm>
        <a:graphic>
          <a:graphicData uri="http://schemas.openxmlformats.org/drawingml/2006/diagram">
            <dgm:relIds xmlns:dgm="http://schemas.openxmlformats.org/drawingml/2006/diagram" xmlns:r="http://schemas.openxmlformats.org/officeDocument/2006/relationships" r:dm="rId4" r:lo="rId6" r:qs="rId7" r:cs="rId5"/>
          </a:graphicData>
        </a:graphic>
      </p:graphicFrame>
      <p:graphicFrame>
        <p:nvGraphicFramePr>
          <p:cNvPr id="5" name="Diagramm 4"/>
          <p:cNvGraphicFramePr>
            <a:graphicFrameLocks xmlns:a="http://schemas.openxmlformats.org/drawingml/2006/main"/>
          </p:cNvGraphicFramePr>
          <p:nvPr/>
        </p:nvGraphicFramePr>
        <p:xfrm>
          <a:off x="505436" y="1820409"/>
          <a:ext cx="8133127" cy="3693319"/>
          <a:chOff x="0" y="0"/>
          <a:chExt cx="8133127" cy="3693319"/>
        </p:xfrm>
        <a:graphic>
          <a:graphicData uri="http://schemas.openxmlformats.org/drawingml/2006/diagram">
            <dgm:relIds xmlns:dgm="http://schemas.openxmlformats.org/drawingml/2006/diagram" xmlns:r="http://schemas.openxmlformats.org/officeDocument/2006/relationships" r:dm="rId9" r:lo="rId11" r:qs="rId12" r:cs="rId10"/>
          </a:graphicData>
        </a:graphic>
      </p:graphicFrame>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p14:dur="2000" advClick="1"/>
    </mc:Choice>
    <mc:Fallback>
      <p:transition advClick="1"/>
    </mc:Fallback>
  </mc:AlternateContent>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5" name="Textfeld 4"/>
          <p:cNvSpPr txBox="1"/>
          <p:nvPr/>
        </p:nvSpPr>
        <p:spPr bwMode="auto">
          <a:xfrm>
            <a:off x="189579" y="4369344"/>
            <a:ext cx="7935517" cy="2123658"/>
          </a:xfrm>
          <a:prstGeom prst="rect">
            <a:avLst/>
          </a:prstGeom>
          <a:noFill/>
        </p:spPr>
        <p:txBody>
          <a:bodyPr wrap="square" rtlCol="0">
            <a:spAutoFit/>
          </a:bodyPr>
          <a:lstStyle/>
          <a:p>
            <a:pPr>
              <a:defRPr/>
            </a:pPr>
            <a:r>
              <a:rPr lang="de-DE" sz="6600" b="1"/>
              <a:t>Vielen Dank für ihre Aufmerksamkeit!</a:t>
            </a:r>
            <a:endParaRPr/>
          </a:p>
        </p:txBody>
      </p:sp>
      <p:pic>
        <p:nvPicPr>
          <p:cNvPr id="4" name="Grafik 3"/>
          <p:cNvPicPr>
            <a:picLocks noChangeAspect="1"/>
          </p:cNvPicPr>
          <p:nvPr/>
        </p:nvPicPr>
        <p:blipFill>
          <a:blip r:embed="rId3">
            <a:alphaModFix amt="34000"/>
          </a:blip>
          <a:stretch/>
        </p:blipFill>
        <p:spPr bwMode="auto">
          <a:xfrm rot="506131">
            <a:off x="2038580" y="329146"/>
            <a:ext cx="4955152" cy="6341906"/>
          </a:xfrm>
          <a:prstGeom prst="rect">
            <a:avLst/>
          </a:prstGeom>
        </p:spPr>
      </p:pic>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p14:dur="2000" advClick="1"/>
    </mc:Choice>
    <mc:Fallback>
      <p:transition advClick="1"/>
    </mc:Fallback>
  </mc:AlternateContent>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graphicFrame>
        <p:nvGraphicFramePr>
          <p:cNvPr id="2" name="Diagramm 1"/>
          <p:cNvGraphicFramePr>
            <a:graphicFrameLocks xmlns:a="http://schemas.openxmlformats.org/drawingml/2006/main"/>
          </p:cNvGraphicFramePr>
          <p:nvPr/>
        </p:nvGraphicFramePr>
        <p:xfrm>
          <a:off x="320053" y="985554"/>
          <a:ext cx="8253046" cy="5447645"/>
          <a:chOff x="0" y="0"/>
          <a:chExt cx="8253046" cy="5447645"/>
        </p:xfrm>
        <a:graphic>
          <a:graphicData uri="http://schemas.openxmlformats.org/drawingml/2006/diagram">
            <dgm:relIds xmlns:dgm="http://schemas.openxmlformats.org/drawingml/2006/diagram" xmlns:r="http://schemas.openxmlformats.org/officeDocument/2006/relationships" r:dm="rId4" r:lo="rId6" r:qs="rId7" r:cs="rId5"/>
          </a:graphicData>
        </a:graphic>
      </p:graphicFrame>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p14:dur="2000" advClick="1"/>
    </mc:Choice>
    <mc:Fallback>
      <p:transition advClick="1"/>
    </mc:Fallback>
  </mc:AlternateContent>
  <p:timing/>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graphicFrame>
        <p:nvGraphicFramePr>
          <p:cNvPr id="2" name="Diagramm 1"/>
          <p:cNvGraphicFramePr>
            <a:graphicFrameLocks xmlns:a="http://schemas.openxmlformats.org/drawingml/2006/main"/>
          </p:cNvGraphicFramePr>
          <p:nvPr/>
        </p:nvGraphicFramePr>
        <p:xfrm>
          <a:off x="483870" y="1007984"/>
          <a:ext cx="8176260" cy="4523020"/>
          <a:chOff x="0" y="0"/>
          <a:chExt cx="8176260" cy="4523020"/>
        </p:xfrm>
        <a:graphic>
          <a:graphicData uri="http://schemas.openxmlformats.org/drawingml/2006/diagram">
            <dgm:relIds xmlns:dgm="http://schemas.openxmlformats.org/drawingml/2006/diagram" xmlns:r="http://schemas.openxmlformats.org/officeDocument/2006/relationships" r:dm="rId4" r:lo="rId6" r:qs="rId7" r:cs="rId5"/>
          </a:graphicData>
        </a:graphic>
      </p:graphicFrame>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p14:dur="2000" advClick="1"/>
    </mc:Choice>
    <mc:Fallback>
      <p:transition advClick="1"/>
    </mc:Fallback>
  </mc:AlternateContent>
  <p:timing/>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graphicFrame>
        <p:nvGraphicFramePr>
          <p:cNvPr id="2" name="Diagramm 1"/>
          <p:cNvGraphicFramePr>
            <a:graphicFrameLocks xmlns:a="http://schemas.openxmlformats.org/drawingml/2006/main"/>
          </p:cNvGraphicFramePr>
          <p:nvPr/>
        </p:nvGraphicFramePr>
        <p:xfrm>
          <a:off x="287020" y="1092200"/>
          <a:ext cx="8176260" cy="833433"/>
          <a:chOff x="0" y="0"/>
          <a:chExt cx="8176260" cy="833433"/>
        </p:xfrm>
        <a:graphic>
          <a:graphicData uri="http://schemas.openxmlformats.org/drawingml/2006/diagram">
            <dgm:relIds xmlns:dgm="http://schemas.openxmlformats.org/drawingml/2006/diagram" xmlns:r="http://schemas.openxmlformats.org/officeDocument/2006/relationships" r:dm="rId4" r:lo="rId6" r:qs="rId7" r:cs="rId5"/>
          </a:graphicData>
        </a:graphic>
      </p:graphicFrame>
      <p:graphicFrame>
        <p:nvGraphicFramePr>
          <p:cNvPr id="3" name="Diagramm 2"/>
          <p:cNvGraphicFramePr>
            <a:graphicFrameLocks xmlns:a="http://schemas.openxmlformats.org/drawingml/2006/main"/>
          </p:cNvGraphicFramePr>
          <p:nvPr/>
        </p:nvGraphicFramePr>
        <p:xfrm>
          <a:off x="0" y="1508916"/>
          <a:ext cx="8569960" cy="3816593"/>
          <a:chOff x="0" y="0"/>
          <a:chExt cx="8569960" cy="3816593"/>
        </p:xfrm>
        <a:graphic>
          <a:graphicData uri="http://schemas.openxmlformats.org/drawingml/2006/diagram">
            <dgm:relIds xmlns:dgm="http://schemas.openxmlformats.org/drawingml/2006/diagram" xmlns:r="http://schemas.openxmlformats.org/officeDocument/2006/relationships" r:dm="rId9" r:lo="rId11" r:qs="rId12" r:cs="rId10"/>
          </a:graphicData>
        </a:graphic>
      </p:graphicFrame>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p14:dur="2000" advClick="1"/>
    </mc:Choice>
    <mc:Fallback>
      <p:transition advClick="1"/>
    </mc:Fallback>
  </mc:AlternateContent>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graphicFrame>
        <p:nvGraphicFramePr>
          <p:cNvPr id="6" name="Diagramm 5"/>
          <p:cNvGraphicFramePr>
            <a:graphicFrameLocks xmlns:a="http://schemas.openxmlformats.org/drawingml/2006/main"/>
          </p:cNvGraphicFramePr>
          <p:nvPr/>
        </p:nvGraphicFramePr>
        <p:xfrm>
          <a:off x="379140" y="1088677"/>
          <a:ext cx="8329962" cy="1308835"/>
          <a:chOff x="0" y="0"/>
          <a:chExt cx="8329962" cy="1308835"/>
        </p:xfrm>
        <a:graphic>
          <a:graphicData uri="http://schemas.openxmlformats.org/drawingml/2006/diagram">
            <dgm:relIds xmlns:dgm="http://schemas.openxmlformats.org/drawingml/2006/diagram" xmlns:r="http://schemas.openxmlformats.org/officeDocument/2006/relationships" r:dm="rId4" r:lo="rId6" r:qs="rId7" r:cs="rId5"/>
          </a:graphicData>
        </a:graphic>
      </p:graphicFrame>
      <p:pic>
        <p:nvPicPr>
          <p:cNvPr id="7" name="Grafik 6" descr="Ein Bild, das Text, Schild, mehrere enthält.&#10;&#10;Automatisch generierte Beschreibung"/>
          <p:cNvPicPr>
            <a:picLocks noChangeAspect="1"/>
          </p:cNvPicPr>
          <p:nvPr/>
        </p:nvPicPr>
        <p:blipFill>
          <a:blip r:embed="rId8"/>
          <a:srcRect l="0" t="6669" r="0" b="0"/>
          <a:stretch/>
        </p:blipFill>
        <p:spPr bwMode="auto">
          <a:xfrm>
            <a:off x="653752" y="2515470"/>
            <a:ext cx="4966295" cy="3890038"/>
          </a:xfrm>
          <a:prstGeom prst="rect">
            <a:avLst/>
          </a:prstGeom>
        </p:spPr>
      </p:pic>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p14:dur="2000" advClick="1"/>
    </mc:Choice>
    <mc:Fallback>
      <p:transition advClick="1"/>
    </mc:Fallback>
  </mc:AlternateContent>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grpSp>
        <p:nvGrpSpPr>
          <p:cNvPr id="14" name="Gruppieren 13"/>
          <p:cNvGrpSpPr/>
          <p:nvPr/>
        </p:nvGrpSpPr>
        <p:grpSpPr bwMode="auto">
          <a:xfrm rot="21291308">
            <a:off x="5082134" y="2845869"/>
            <a:ext cx="2604426" cy="3259825"/>
            <a:chOff x="4697822" y="2086290"/>
            <a:chExt cx="3735977" cy="4981303"/>
          </a:xfrm>
        </p:grpSpPr>
        <p:pic>
          <p:nvPicPr>
            <p:cNvPr id="3" name="Grafik 2"/>
            <p:cNvPicPr>
              <a:picLocks noChangeAspect="1"/>
            </p:cNvPicPr>
            <p:nvPr/>
          </p:nvPicPr>
          <p:blipFill>
            <a:blip r:embed="rId3"/>
            <a:stretch/>
          </p:blipFill>
          <p:spPr bwMode="auto">
            <a:xfrm rot="5715387">
              <a:off x="4075159" y="2708954"/>
              <a:ext cx="4981303" cy="3735977"/>
            </a:xfrm>
            <a:prstGeom prst="rect">
              <a:avLst/>
            </a:prstGeom>
          </p:spPr>
        </p:pic>
        <p:sp>
          <p:nvSpPr>
            <p:cNvPr id="10" name="Oval 9"/>
            <p:cNvSpPr/>
            <p:nvPr/>
          </p:nvSpPr>
          <p:spPr bwMode="auto">
            <a:xfrm>
              <a:off x="6106286" y="2231306"/>
              <a:ext cx="294514" cy="212091"/>
            </a:xfrm>
            <a:prstGeom prst="ellipse">
              <a:avLst/>
            </a:prstGeom>
            <a:solidFill>
              <a:schemeClr val="bg1">
                <a:lumMod val="50000"/>
                <a:alpha val="84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grpSp>
      <p:grpSp>
        <p:nvGrpSpPr>
          <p:cNvPr id="15" name="Gruppieren 14"/>
          <p:cNvGrpSpPr/>
          <p:nvPr/>
        </p:nvGrpSpPr>
        <p:grpSpPr bwMode="auto">
          <a:xfrm rot="539996">
            <a:off x="326901" y="3216909"/>
            <a:ext cx="4095197" cy="3138921"/>
            <a:chOff x="326901" y="3216909"/>
            <a:chExt cx="3326675" cy="2548891"/>
          </a:xfrm>
        </p:grpSpPr>
        <p:pic>
          <p:nvPicPr>
            <p:cNvPr id="9" name="Grafik 8"/>
            <p:cNvPicPr>
              <a:picLocks noChangeAspect="1"/>
            </p:cNvPicPr>
            <p:nvPr/>
          </p:nvPicPr>
          <p:blipFill>
            <a:blip r:embed="rId4"/>
            <a:stretch/>
          </p:blipFill>
          <p:spPr bwMode="auto">
            <a:xfrm rot="21052261">
              <a:off x="326901" y="3270793"/>
              <a:ext cx="3326675" cy="2495005"/>
            </a:xfrm>
            <a:prstGeom prst="rect">
              <a:avLst/>
            </a:prstGeom>
          </p:spPr>
        </p:pic>
        <p:sp>
          <p:nvSpPr>
            <p:cNvPr id="12" name="Oval 11"/>
            <p:cNvSpPr/>
            <p:nvPr/>
          </p:nvSpPr>
          <p:spPr bwMode="auto">
            <a:xfrm>
              <a:off x="877216" y="3429000"/>
              <a:ext cx="621799" cy="350287"/>
            </a:xfrm>
            <a:prstGeom prst="ellipse">
              <a:avLst/>
            </a:prstGeom>
            <a:solidFill>
              <a:schemeClr val="bg1">
                <a:lumMod val="50000"/>
                <a:alpha val="84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3" name="Oval 12"/>
            <p:cNvSpPr/>
            <p:nvPr/>
          </p:nvSpPr>
          <p:spPr bwMode="auto">
            <a:xfrm>
              <a:off x="2825938" y="3216909"/>
              <a:ext cx="294514" cy="212091"/>
            </a:xfrm>
            <a:prstGeom prst="ellipse">
              <a:avLst/>
            </a:prstGeom>
            <a:solidFill>
              <a:schemeClr val="bg1">
                <a:lumMod val="50000"/>
                <a:alpha val="84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grpSp>
      <p:graphicFrame>
        <p:nvGraphicFramePr>
          <p:cNvPr id="19" name="Diagramm 18"/>
          <p:cNvGraphicFramePr>
            <a:graphicFrameLocks xmlns:a="http://schemas.openxmlformats.org/drawingml/2006/main"/>
          </p:cNvGraphicFramePr>
          <p:nvPr/>
        </p:nvGraphicFramePr>
        <p:xfrm>
          <a:off x="220113" y="1189421"/>
          <a:ext cx="8176260" cy="1653107"/>
          <a:chOff x="0" y="0"/>
          <a:chExt cx="8176260" cy="1653107"/>
        </p:xfrm>
        <a:graphic>
          <a:graphicData uri="http://schemas.openxmlformats.org/drawingml/2006/diagram">
            <dgm:relIds xmlns:dgm="http://schemas.openxmlformats.org/drawingml/2006/diagram" xmlns:r="http://schemas.openxmlformats.org/officeDocument/2006/relationships" r:dm="rId6" r:lo="rId8" r:qs="rId9" r:cs="rId7"/>
          </a:graphicData>
        </a:graphic>
      </p:graphicFrame>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p14:dur="2000" advClick="1"/>
    </mc:Choice>
    <mc:Fallback>
      <p:transition advClick="1"/>
    </mc:Fallback>
  </mc:AlternateContent>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graphicFrame>
        <p:nvGraphicFramePr>
          <p:cNvPr id="2" name="Diagramm 1"/>
          <p:cNvGraphicFramePr>
            <a:graphicFrameLocks xmlns:a="http://schemas.openxmlformats.org/drawingml/2006/main"/>
          </p:cNvGraphicFramePr>
          <p:nvPr/>
        </p:nvGraphicFramePr>
        <p:xfrm>
          <a:off x="287020" y="1092200"/>
          <a:ext cx="8176260" cy="833433"/>
          <a:chOff x="0" y="0"/>
          <a:chExt cx="8176260" cy="833433"/>
        </p:xfrm>
        <a:graphic>
          <a:graphicData uri="http://schemas.openxmlformats.org/drawingml/2006/diagram">
            <dgm:relIds xmlns:dgm="http://schemas.openxmlformats.org/drawingml/2006/diagram" xmlns:r="http://schemas.openxmlformats.org/officeDocument/2006/relationships" r:dm="rId4" r:lo="rId6" r:qs="rId7" r:cs="rId5"/>
          </a:graphicData>
        </a:graphic>
      </p:graphicFrame>
      <p:pic>
        <p:nvPicPr>
          <p:cNvPr id="5" name="Grafik 4"/>
          <p:cNvPicPr>
            <a:picLocks noChangeAspect="1"/>
          </p:cNvPicPr>
          <p:nvPr/>
        </p:nvPicPr>
        <p:blipFill>
          <a:blip r:embed="rId8"/>
          <a:stretch/>
        </p:blipFill>
        <p:spPr bwMode="auto">
          <a:xfrm>
            <a:off x="287020" y="2284318"/>
            <a:ext cx="5557779" cy="3928380"/>
          </a:xfrm>
          <a:prstGeom prst="rect">
            <a:avLst/>
          </a:prstGeom>
          <a:ln>
            <a:solidFill>
              <a:schemeClr val="tx2"/>
            </a:solidFill>
          </a:ln>
        </p:spPr>
      </p:pic>
      <p:pic>
        <p:nvPicPr>
          <p:cNvPr id="11" name="Grafik 10"/>
          <p:cNvPicPr>
            <a:picLocks noChangeAspect="1"/>
          </p:cNvPicPr>
          <p:nvPr/>
        </p:nvPicPr>
        <p:blipFill>
          <a:blip r:embed="rId9"/>
          <a:srcRect l="0" t="0" r="17301" b="50000"/>
          <a:stretch/>
        </p:blipFill>
        <p:spPr bwMode="auto">
          <a:xfrm rot="970897">
            <a:off x="5992861" y="2142871"/>
            <a:ext cx="3240290" cy="2769449"/>
          </a:xfrm>
          <a:prstGeom prst="rect">
            <a:avLst/>
          </a:prstGeom>
          <a:ln>
            <a:solidFill>
              <a:schemeClr val="tx2"/>
            </a:solidFill>
          </a:ln>
        </p:spPr>
      </p:pic>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p14:dur="2000" advClick="1"/>
    </mc:Choice>
    <mc:Fallback>
      <p:transition advClick="1"/>
    </mc:Fallback>
  </mc:AlternateContent>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3" name="Titel 7"/>
          <p:cNvSpPr txBox="1"/>
          <p:nvPr/>
        </p:nvSpPr>
        <p:spPr bwMode="auto">
          <a:xfrm>
            <a:off x="228600" y="1020082"/>
            <a:ext cx="7772400" cy="1470025"/>
          </a:xfrm>
          <a:prstGeom prst="rect">
            <a:avLst/>
          </a:prstGeom>
        </p:spPr>
        <p:txBody>
          <a:bodyPr/>
          <a:lstStyle>
            <a:lvl1pPr algn="ctr" defTabSz="914400">
              <a:spcBef>
                <a:spcPts val="0"/>
              </a:spcBef>
              <a:buNone/>
              <a:defRPr sz="4400">
                <a:solidFill>
                  <a:schemeClr val="tx1"/>
                </a:solidFill>
                <a:latin typeface="+mj-lt"/>
                <a:ea typeface="+mj-ea"/>
                <a:cs typeface="+mj-cs"/>
              </a:defRPr>
            </a:lvl1pPr>
          </a:lstStyle>
          <a:p>
            <a:pPr algn="l">
              <a:defRPr/>
            </a:pPr>
            <a:r>
              <a:rPr lang="de-DE" sz="3200"/>
              <a:t>Umfrage unter Schüler*innen</a:t>
            </a:r>
            <a:endParaRPr/>
          </a:p>
        </p:txBody>
      </p:sp>
      <p:graphicFrame>
        <p:nvGraphicFramePr>
          <p:cNvPr id="16" name="Tabelle 15"/>
          <p:cNvGraphicFramePr>
            <a:graphicFrameLocks xmlns:a="http://schemas.openxmlformats.org/drawingml/2006/main" noGrp="1"/>
          </p:cNvGraphicFramePr>
          <p:nvPr/>
        </p:nvGraphicFramePr>
        <p:xfrm>
          <a:off x="1143000" y="4866855"/>
          <a:ext cx="6899499" cy="1674495"/>
        </p:xfrm>
        <a:graphic>
          <a:graphicData uri="http://schemas.openxmlformats.org/drawingml/2006/table">
            <a:tbl>
              <a:tblPr firstRow="0" firstCol="0" lastRow="0" lastCol="0" bandRow="0" bandCol="0">
                <a:tableStyleId>{5C22544A-7EE6-4342-B048-85BDC9FD1C3A}</a:tableStyleId>
              </a:tblPr>
              <a:tblGrid>
                <a:gridCol w="6899499"/>
              </a:tblGrid>
              <a:tr h="0">
                <a:tc>
                  <a:txBody>
                    <a:bodyPr/>
                    <a:p>
                      <a:pPr algn="l">
                        <a:defRPr/>
                      </a:pPr>
                      <a:r>
                        <a:rPr lang="de-DE" sz="1800" u="none" strike="noStrike">
                          <a:solidFill>
                            <a:schemeClr val="tx2">
                              <a:lumMod val="60000"/>
                              <a:lumOff val="40000"/>
                            </a:schemeClr>
                          </a:solidFill>
                        </a:rPr>
                        <a:t>Ich empfinde es als positiv, in einer iPad Klasse zu sein.</a:t>
                      </a:r>
                      <a:br>
                        <a:rPr lang="de-DE" sz="1800" u="none" strike="noStrike">
                          <a:solidFill>
                            <a:schemeClr val="tx2">
                              <a:lumMod val="60000"/>
                              <a:lumOff val="40000"/>
                            </a:schemeClr>
                          </a:solidFill>
                        </a:rPr>
                      </a:br>
                      <a:endParaRPr lang="de-DE" sz="1800" b="1" i="0" u="none" strike="noStrike">
                        <a:solidFill>
                          <a:schemeClr val="tx2">
                            <a:lumMod val="60000"/>
                            <a:lumOff val="40000"/>
                          </a:schemeClr>
                        </a:solidFill>
                        <a:latin typeface="Calibri"/>
                      </a:endParaRPr>
                    </a:p>
                  </a:txBody>
                  <a:tcPr marL="9525" marR="9525" marT="9525" marB="0" anchor="b">
                    <a:solidFill>
                      <a:schemeClr val="bg1"/>
                    </a:solidFill>
                  </a:tcPr>
                </a:tc>
              </a:tr>
              <a:tr h="513977">
                <a:tc>
                  <a:txBody>
                    <a:bodyPr/>
                    <a:p>
                      <a:pPr algn="l">
                        <a:defRPr/>
                      </a:pPr>
                      <a:r>
                        <a:rPr lang="de-DE" sz="1800" u="none" strike="noStrike">
                          <a:solidFill>
                            <a:schemeClr val="accent2"/>
                          </a:solidFill>
                        </a:rPr>
                        <a:t>Ich fühle mich sicher im Umgang mit dem iPad</a:t>
                      </a:r>
                      <a:br>
                        <a:rPr lang="de-DE" sz="1800" u="none" strike="noStrike">
                          <a:solidFill>
                            <a:schemeClr val="accent2"/>
                          </a:solidFill>
                        </a:rPr>
                      </a:br>
                      <a:endParaRPr lang="de-DE" sz="1800" b="1" i="0" u="none" strike="noStrike">
                        <a:solidFill>
                          <a:schemeClr val="accent2"/>
                        </a:solidFill>
                        <a:latin typeface="Calibri"/>
                      </a:endParaRPr>
                    </a:p>
                  </a:txBody>
                  <a:tcPr marL="9525" marR="9525" marT="9525" marB="0" anchor="b">
                    <a:solidFill>
                      <a:schemeClr val="bg1"/>
                    </a:solidFill>
                  </a:tcPr>
                </a:tc>
              </a:tr>
              <a:tr h="0">
                <a:tc>
                  <a:txBody>
                    <a:bodyPr/>
                    <a:p>
                      <a:pPr algn="l">
                        <a:defRPr/>
                      </a:pPr>
                      <a:r>
                        <a:rPr lang="de-DE" sz="1800" u="none" strike="noStrike">
                          <a:solidFill>
                            <a:srgbClr val="92D050"/>
                          </a:solidFill>
                        </a:rPr>
                        <a:t>Meine Lernmotivation und mein Interesse am Unterricht sind durch die Arbeit mit dem iPad größer. </a:t>
                      </a:r>
                      <a:endParaRPr lang="de-DE" sz="1800" b="1" i="0" u="none" strike="noStrike">
                        <a:solidFill>
                          <a:srgbClr val="92D050"/>
                        </a:solidFill>
                        <a:latin typeface="Calibri"/>
                      </a:endParaRPr>
                    </a:p>
                  </a:txBody>
                  <a:tcPr marL="9525" marR="9525" marT="9525" marB="0" anchor="b">
                    <a:solidFill>
                      <a:schemeClr val="bg1"/>
                    </a:solidFill>
                  </a:tcPr>
                </a:tc>
              </a:tr>
            </a:tbl>
          </a:graphicData>
        </a:graphic>
      </p:graphicFrame>
      <p:graphicFrame>
        <p:nvGraphicFramePr>
          <p:cNvPr id="17" name="Diagramm 16"/>
          <p:cNvGraphicFramePr>
            <a:graphicFrameLocks xmlns:a="http://schemas.openxmlformats.org/drawingml/2006/main"/>
          </p:cNvGraphicFramePr>
          <p:nvPr/>
        </p:nvGraphicFramePr>
        <p:xfrm>
          <a:off x="1143000" y="1857330"/>
          <a:ext cx="4572000" cy="27432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p14:dur="2000" advClick="1"/>
    </mc:Choice>
    <mc:Fallback>
      <p:transition advClick="1"/>
    </mc:Fallback>
  </mc:AlternateContent>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5" name="Titel 4"/>
          <p:cNvSpPr>
            <a:spLocks noGrp="1"/>
          </p:cNvSpPr>
          <p:nvPr>
            <p:ph type="ctrTitle"/>
          </p:nvPr>
        </p:nvSpPr>
        <p:spPr bwMode="auto">
          <a:xfrm>
            <a:off x="685800" y="2476112"/>
            <a:ext cx="7772400" cy="1470025"/>
          </a:xfrm>
        </p:spPr>
        <p:txBody>
          <a:bodyPr/>
          <a:lstStyle/>
          <a:p>
            <a:pPr>
              <a:defRPr/>
            </a:pPr>
            <a:r>
              <a:rPr lang="de-DE"/>
              <a:t>Freie Antworten</a:t>
            </a:r>
            <a:endParaRPr/>
          </a:p>
        </p:txBody>
      </p:sp>
      <p:sp>
        <p:nvSpPr>
          <p:cNvPr id="6" name="Textfeld 5"/>
          <p:cNvSpPr txBox="1"/>
          <p:nvPr/>
        </p:nvSpPr>
        <p:spPr bwMode="auto">
          <a:xfrm>
            <a:off x="489878" y="3338456"/>
            <a:ext cx="3407487" cy="1754326"/>
          </a:xfrm>
          <a:prstGeom prst="rect">
            <a:avLst/>
          </a:prstGeom>
          <a:solidFill>
            <a:schemeClr val="bg1">
              <a:lumMod val="85000"/>
            </a:schemeClr>
          </a:solidFill>
        </p:spPr>
        <p:txBody>
          <a:bodyPr wrap="square">
            <a:spAutoFit/>
          </a:bodyPr>
          <a:lstStyle/>
          <a:p>
            <a:pPr>
              <a:defRPr/>
            </a:pPr>
            <a:r>
              <a:rPr lang="de-DE" b="0" i="0" u="none" strike="noStrike">
                <a:solidFill>
                  <a:srgbClr val="373A3C"/>
                </a:solidFill>
              </a:rPr>
              <a:t>Ich bin zufrieden mit den iPads und würde es weiterempfehlen, jedoch kann man gut schummeln </a:t>
            </a:r>
            <a:r>
              <a:rPr lang="de-DE" b="0" i="0" u="none" strike="noStrike">
                <a:solidFill>
                  <a:srgbClr val="373A3C"/>
                </a:solidFill>
              </a:rPr>
              <a:t>z.B</a:t>
            </a:r>
            <a:r>
              <a:rPr lang="de-DE" b="0" i="0" u="none" strike="noStrike">
                <a:solidFill>
                  <a:srgbClr val="373A3C"/>
                </a:solidFill>
              </a:rPr>
              <a:t> Hausaufgaben herumschicken. Aber die </a:t>
            </a:r>
            <a:r>
              <a:rPr lang="de-DE">
                <a:solidFill>
                  <a:srgbClr val="373A3C"/>
                </a:solidFill>
              </a:rPr>
              <a:t>L</a:t>
            </a:r>
            <a:r>
              <a:rPr lang="de-DE" b="0" i="0" u="none" strike="noStrike">
                <a:solidFill>
                  <a:srgbClr val="373A3C"/>
                </a:solidFill>
              </a:rPr>
              <a:t>ehrer bemühen sich, dass solche Fälle nicht entstehen.</a:t>
            </a:r>
            <a:endParaRPr lang="de-DE"/>
          </a:p>
        </p:txBody>
      </p:sp>
      <p:sp>
        <p:nvSpPr>
          <p:cNvPr id="10" name="Textfeld 9"/>
          <p:cNvSpPr txBox="1"/>
          <p:nvPr/>
        </p:nvSpPr>
        <p:spPr bwMode="auto">
          <a:xfrm>
            <a:off x="5824461" y="3213824"/>
            <a:ext cx="2829661" cy="1200329"/>
          </a:xfrm>
          <a:prstGeom prst="rect">
            <a:avLst/>
          </a:prstGeom>
          <a:solidFill>
            <a:schemeClr val="bg1">
              <a:lumMod val="85000"/>
            </a:schemeClr>
          </a:solidFill>
        </p:spPr>
        <p:txBody>
          <a:bodyPr wrap="square">
            <a:spAutoFit/>
          </a:bodyPr>
          <a:lstStyle/>
          <a:p>
            <a:pPr>
              <a:defRPr/>
            </a:pPr>
            <a:r>
              <a:rPr lang="de-DE" b="0" i="0" u="none" strike="noStrike">
                <a:solidFill>
                  <a:srgbClr val="373A3C"/>
                </a:solidFill>
              </a:rPr>
              <a:t>Ich finde, dass die iPads im Unterricht sehr sinnvoll sind, da man so viele Möglichkeiten hat.</a:t>
            </a:r>
            <a:endParaRPr lang="de-DE"/>
          </a:p>
        </p:txBody>
      </p:sp>
      <p:sp>
        <p:nvSpPr>
          <p:cNvPr id="11" name="Textfeld 10"/>
          <p:cNvSpPr txBox="1"/>
          <p:nvPr/>
        </p:nvSpPr>
        <p:spPr bwMode="auto">
          <a:xfrm>
            <a:off x="1499016" y="5510506"/>
            <a:ext cx="6030843" cy="646331"/>
          </a:xfrm>
          <a:prstGeom prst="rect">
            <a:avLst/>
          </a:prstGeom>
          <a:solidFill>
            <a:schemeClr val="bg1">
              <a:lumMod val="85000"/>
            </a:schemeClr>
          </a:solidFill>
        </p:spPr>
        <p:txBody>
          <a:bodyPr wrap="square" rtlCol="0">
            <a:spAutoFit/>
          </a:bodyPr>
          <a:lstStyle/>
          <a:p>
            <a:pPr>
              <a:defRPr/>
            </a:pPr>
            <a:r>
              <a:rPr lang="de-DE"/>
              <a:t>iPad-Klassen sollen fortgesetzt werden, da es sehr viel Spaß macht mit den iPads zu arbeiten</a:t>
            </a:r>
            <a:endParaRPr/>
          </a:p>
        </p:txBody>
      </p:sp>
      <p:sp>
        <p:nvSpPr>
          <p:cNvPr id="13" name="Textfeld 12"/>
          <p:cNvSpPr txBox="1"/>
          <p:nvPr/>
        </p:nvSpPr>
        <p:spPr bwMode="auto">
          <a:xfrm>
            <a:off x="4452079" y="1480703"/>
            <a:ext cx="4422098" cy="923330"/>
          </a:xfrm>
          <a:prstGeom prst="rect">
            <a:avLst/>
          </a:prstGeom>
          <a:solidFill>
            <a:schemeClr val="bg1">
              <a:lumMod val="85000"/>
            </a:schemeClr>
          </a:solidFill>
        </p:spPr>
        <p:txBody>
          <a:bodyPr wrap="square">
            <a:spAutoFit/>
          </a:bodyPr>
          <a:lstStyle/>
          <a:p>
            <a:pPr>
              <a:defRPr/>
            </a:pPr>
            <a:r>
              <a:rPr lang="de-DE" b="0" i="0" u="none" strike="noStrike">
                <a:solidFill>
                  <a:srgbClr val="373A3C"/>
                </a:solidFill>
              </a:rPr>
              <a:t>Es ist viel leichter, Schulsachen in den Urlaub mitzunehmen, man muss nur das iPad mitnehmen.</a:t>
            </a:r>
            <a:endParaRPr lang="de-DE"/>
          </a:p>
        </p:txBody>
      </p:sp>
      <p:sp>
        <p:nvSpPr>
          <p:cNvPr id="15" name="Textfeld 14"/>
          <p:cNvSpPr txBox="1"/>
          <p:nvPr/>
        </p:nvSpPr>
        <p:spPr bwMode="auto">
          <a:xfrm>
            <a:off x="269823" y="1318774"/>
            <a:ext cx="2458387" cy="923330"/>
          </a:xfrm>
          <a:prstGeom prst="rect">
            <a:avLst/>
          </a:prstGeom>
          <a:solidFill>
            <a:schemeClr val="bg1">
              <a:lumMod val="85000"/>
            </a:schemeClr>
          </a:solidFill>
        </p:spPr>
        <p:txBody>
          <a:bodyPr wrap="square">
            <a:spAutoFit/>
          </a:bodyPr>
          <a:lstStyle/>
          <a:p>
            <a:pPr>
              <a:defRPr/>
            </a:pPr>
            <a:r>
              <a:rPr lang="de-DE" b="0" i="0" u="none" strike="noStrike">
                <a:solidFill>
                  <a:srgbClr val="373A3C"/>
                </a:solidFill>
              </a:rPr>
              <a:t>Man muss nicht so viele Bücher und Hefte mitschleppen</a:t>
            </a:r>
            <a:endParaRPr lang="de-DE"/>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p14:dur="2000" advClick="1"/>
    </mc:Choice>
    <mc:Fallback>
      <p:transition advClick="1"/>
    </mc:Fallback>
  </mc:AlternateContent>
</p:sld>
</file>

<file path=ppt/theme/_rels/theme1.xml.rels><?xml version="1.0" encoding="UTF-8" standalone="yes"?><Relationships xmlns="http://schemas.openxmlformats.org/package/2006/relationships"></Relationships>
</file>

<file path=ppt/theme/_rels/theme2.xml.rels><?xml version="1.0" encoding="UTF-8" standalone="yes"?><Relationships xmlns="http://schemas.openxmlformats.org/package/2006/relationships"></Relationships>
</file>

<file path=ppt/theme/_rels/theme3.xml.rels><?xml version="1.0" encoding="UTF-8" standalone="yes"?><Relationships xmlns="http://schemas.openxmlformats.org/package/2006/relationships"></Relationships>
</file>

<file path=ppt/theme/theme1.xml><?xml version="1.0" encoding="utf-8"?>
<a:theme xmlns:a="http://schemas.openxmlformats.org/drawingml/2006/main" xmlns:r="http://schemas.openxmlformats.org/officeDocument/2006/relationships" xmlns:p="http://schemas.openxmlformats.org/presentationml/2006/main" name="Benutzerdefiniertes 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Arial"/>
        <a:cs typeface="Arial"/>
      </a:majorFont>
      <a:minorFont>
        <a:latin typeface="Calibri"/>
        <a:ea typeface="Arial"/>
        <a:cs typeface="Arial"/>
      </a:minorFont>
    </a:fontScheme>
    <a:fmtScheme name="Larissa">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theme>
</file>

<file path=ppt/theme/theme2.xml><?xml version="1.0" encoding="utf-8"?>
<a:theme xmlns:a="http://schemas.openxmlformats.org/drawingml/2006/main" xmlns:r="http://schemas.openxmlformats.org/officeDocument/2006/relationships" xmlns:p="http://schemas.openxmlformats.org/presentation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Arial"/>
        <a:cs typeface="Arial"/>
      </a:majorFont>
      <a:minorFont>
        <a:latin typeface="Calibri"/>
        <a:ea typeface="Arial"/>
        <a:cs typeface="Arial"/>
      </a:minorFont>
    </a:fontScheme>
    <a:fmtScheme name="Larissa">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theme>
</file>

<file path=ppt/theme/theme3.xml><?xml version="1.0" encoding="utf-8"?>
<a:theme xmlns:a="http://schemas.openxmlformats.org/drawingml/2006/main" xmlns:r="http://schemas.openxmlformats.org/officeDocument/2006/relationships" xmlns:p="http://schemas.openxmlformats.org/presentation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heme>
</file>

<file path=docProps/app.xml><?xml version="1.0" encoding="utf-8"?>
<Properties xmlns="http://schemas.openxmlformats.org/officeDocument/2006/extended-properties" xmlns:vt="http://schemas.openxmlformats.org/officeDocument/2006/docPropsVTypes">
  <Template/>
  <TotalTime>0</TotalTime>
  <Words>0</Words>
  <Application>ONLYOFFICE/7.5.1.23</Application>
  <DocSecurity>0</DocSecurity>
  <PresentationFormat>Bildschirmpräsentation (4:3)</PresentationFormat>
  <Paragraphs>0</Paragraphs>
  <Slides>16</Slides>
  <Notes>16</Notes>
  <HiddenSlides>0</HiddenSlides>
  <MMClips>2</MMClips>
  <ScaleCrop>0</ScaleCrop>
  <HeadingPairs>
    <vt:vector size="4" baseType="variant">
      <vt:variant>
        <vt:lpstr>Theme</vt:lpstr>
      </vt:variant>
      <vt:variant>
        <vt:i4>2</vt:i4>
      </vt:variant>
      <vt:variant>
        <vt:lpstr>Slide Titles</vt:lpstr>
      </vt:variant>
      <vt:variant>
        <vt:i4>16</vt:i4>
      </vt:variant>
    </vt:vector>
  </HeadingPairs>
  <TitlesOfParts>
    <vt:vector size="18" baseType="lpstr">
      <vt:lpstr>Theme 1</vt:lpstr>
      <vt:lpstr>Theme 2</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vector>
  </TitlesOfParts>
  <Manager/>
  <Company>Landeshauptstadt München</Company>
  <LinksUpToDate>0</LinksUpToDate>
  <SharedDoc>0</SharedDoc>
  <HyperlinkBase/>
  <HyperlinksChanged>0</HyperlinksChanged>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subject/>
  <dc:creator>Angelika Ketterer</dc:creator>
  <cp:keywords/>
  <dc:description/>
  <dc:identifier/>
  <dc:language/>
  <cp:lastModifiedBy>Anonym</cp:lastModifiedBy>
  <cp:revision>131</cp:revision>
  <dcterms:created xsi:type="dcterms:W3CDTF">2017-02-17T07:00:02Z</dcterms:created>
  <dcterms:modified xsi:type="dcterms:W3CDTF">2025-04-10T08:45:10Z</dcterms:modified>
  <cp:category/>
  <cp:contentStatus/>
  <cp:version/>
</cp:coreProperties>
</file>