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797675" cy="9872663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427" y="-67"/>
      </p:cViewPr>
      <p:guideLst>
        <p:guide orient="horz" pos="44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5659" cy="495348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0444" y="1"/>
            <a:ext cx="2945659" cy="495348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r">
              <a:defRPr sz="1200"/>
            </a:lvl1pPr>
          </a:lstStyle>
          <a:p>
            <a:pPr>
              <a:defRPr/>
            </a:pPr>
            <a:fld id="{5A9DCB1D-CB7C-4C28-8EC3-4CBAAD6C6CAF}" type="datetimeFigureOut">
              <a:rPr lang="de-DE"/>
              <a:t>06.07.2025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9" rIns="91437" bIns="45719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51219"/>
            <a:ext cx="5438140" cy="3887362"/>
          </a:xfrm>
          <a:prstGeom prst="rect">
            <a:avLst/>
          </a:prstGeom>
        </p:spPr>
        <p:txBody>
          <a:bodyPr vert="horz" lIns="91437" tIns="45719" rIns="91437" bIns="45719" rtlCol="0"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1" y="9377320"/>
            <a:ext cx="2945659" cy="495347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4" y="9377320"/>
            <a:ext cx="2945659" cy="495347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r">
              <a:defRPr sz="1200"/>
            </a:lvl1pPr>
          </a:lstStyle>
          <a:p>
            <a:pPr>
              <a:defRPr/>
            </a:pPr>
            <a:fld id="{DDA7ECE7-9549-4907-964E-8ED6A0AA79C5}" type="slidenum">
              <a:rPr lang="de-DE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86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C3462A-5DEC-403F-70E7-C3D15714FA83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B910154-5090-B4E2-03A4-36F41C110F6D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710F65-02BD-7086-6EFC-0674C1C950B6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DC4531-4ECD-BA02-152C-E61847C177F8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A7ECE7-9549-4907-964E-8ED6A0AA79C5}" type="slidenum">
              <a:rPr lang="de-DE"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799A721-8D55-D963-E2C7-B97703862C19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EBBAA-EF79-E2F4-A2F5-06BF96EE0A42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2F2DCC-7030-4C4F-8662-E7CFC3A43B05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E7809C-734E-42CB-A304-4AAB65568389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A3A60FD-566E-4E09-92E2-504C07A964F1}" type="datetimeFigureOut">
              <a:rPr lang="de-DE"/>
              <a:t>06.07.2025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CA89126-4D57-4E26-A0D5-C88D9956807E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7890"/>
          <a:stretch/>
        </p:blipFill>
        <p:spPr bwMode="auto">
          <a:xfrm>
            <a:off x="8327295" y="5975496"/>
            <a:ext cx="760953" cy="72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/>
          <a:stretch/>
        </p:blipFill>
        <p:spPr bwMode="auto">
          <a:xfrm>
            <a:off x="6853806" y="-142545"/>
            <a:ext cx="2399249" cy="928741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 bwMode="auto">
          <a:xfrm>
            <a:off x="33556" y="236618"/>
            <a:ext cx="671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/>
              <a:t>Städtisches Willi-Graf-Gymnasium</a:t>
            </a:r>
            <a:endParaRPr/>
          </a:p>
        </p:txBody>
      </p:sp>
      <p:cxnSp>
        <p:nvCxnSpPr>
          <p:cNvPr id="11" name="Gerade Verbindung 10"/>
          <p:cNvCxnSpPr>
            <a:cxnSpLocks/>
          </p:cNvCxnSpPr>
          <p:nvPr userDrawn="1"/>
        </p:nvCxnSpPr>
        <p:spPr bwMode="auto">
          <a:xfrm>
            <a:off x="-50333" y="828141"/>
            <a:ext cx="919433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alphaModFix amt="34000"/>
          </a:blip>
          <a:stretch/>
        </p:blipFill>
        <p:spPr bwMode="auto">
          <a:xfrm rot="506131">
            <a:off x="2089982" y="312201"/>
            <a:ext cx="5094514" cy="652027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806976" y="288835"/>
            <a:ext cx="76867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de-DE" sz="6600" b="1"/>
              <a:t>Herzlich Willkommen</a:t>
            </a:r>
            <a:endParaRPr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chemeClr val="tx1"/>
                </a:solidFill>
              </a:rPr>
              <a:t>SchiLf </a:t>
            </a:r>
            <a:endParaRPr/>
          </a:p>
          <a:p>
            <a:pPr>
              <a:defRPr/>
            </a:pPr>
            <a:r>
              <a:rPr lang="de-DE">
                <a:solidFill>
                  <a:schemeClr val="tx1"/>
                </a:solidFill>
              </a:rPr>
              <a:t>Neue iPad-Klassen</a:t>
            </a:r>
            <a:endParaRPr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87829" y="1246732"/>
            <a:ext cx="7082344" cy="5180193"/>
          </a:xfrm>
          <a:prstGeom prst="rect">
            <a:avLst/>
          </a:prstGeom>
          <a:noFill/>
        </p:spPr>
      </p:pic>
      <p:cxnSp>
        <p:nvCxnSpPr>
          <p:cNvPr id="4" name="Gerade Verbindung mit Pfeil 3"/>
          <p:cNvCxnSpPr>
            <a:cxnSpLocks/>
          </p:cNvCxnSpPr>
          <p:nvPr/>
        </p:nvCxnSpPr>
        <p:spPr bwMode="auto">
          <a:xfrm flipH="1">
            <a:off x="2416629" y="1711234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cxnSpLocks/>
          </p:cNvCxnSpPr>
          <p:nvPr/>
        </p:nvCxnSpPr>
        <p:spPr bwMode="auto">
          <a:xfrm flipH="1">
            <a:off x="2299063" y="3076303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cxnSpLocks/>
          </p:cNvCxnSpPr>
          <p:nvPr/>
        </p:nvCxnSpPr>
        <p:spPr bwMode="auto">
          <a:xfrm flipH="1">
            <a:off x="2312125" y="3471068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cxnSpLocks/>
          </p:cNvCxnSpPr>
          <p:nvPr/>
        </p:nvCxnSpPr>
        <p:spPr bwMode="auto">
          <a:xfrm flipH="1">
            <a:off x="2299063" y="4527333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cxnSpLocks/>
          </p:cNvCxnSpPr>
          <p:nvPr/>
        </p:nvCxnSpPr>
        <p:spPr bwMode="auto">
          <a:xfrm flipH="1">
            <a:off x="2416629" y="5623839"/>
            <a:ext cx="287382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29876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Vollbild / Split View / Slide Over</a:t>
            </a: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944222" y="3544389"/>
            <a:ext cx="3098800" cy="25908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296703" y="112099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    Gesten </a:t>
            </a:r>
            <a:endParaRPr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263993" y="2573382"/>
            <a:ext cx="6678223" cy="42130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290945" y="1061892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en-GB"/>
              <a:t>Classroom App</a:t>
            </a:r>
            <a:endParaRPr/>
          </a:p>
        </p:txBody>
      </p:sp>
      <p:pic>
        <p:nvPicPr>
          <p:cNvPr id="1026" name="Picture 2" descr="Apple Classroom App Icon in 2020 | Apple classroom, Classroom apps, App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3527" y="1002001"/>
            <a:ext cx="1759528" cy="1677401"/>
          </a:xfrm>
          <a:prstGeom prst="rect">
            <a:avLst/>
          </a:prstGeom>
          <a:noFill/>
        </p:spPr>
      </p:pic>
      <p:pic>
        <p:nvPicPr>
          <p:cNvPr id="5" name="Grafik 4" descr="Ein Bild, das Diagramm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3959" y="2925482"/>
            <a:ext cx="8376081" cy="250622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32509" y="1163781"/>
            <a:ext cx="8097982" cy="975399"/>
          </a:xfrm>
        </p:spPr>
        <p:txBody>
          <a:bodyPr/>
          <a:lstStyle/>
          <a:p>
            <a:pPr algn="l">
              <a:defRPr/>
            </a:pPr>
            <a:r>
              <a:rPr lang="de-DE"/>
              <a:t>GoodNotes 5</a:t>
            </a:r>
            <a:endParaRPr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 bwMode="auto">
          <a:xfrm>
            <a:off x="332508" y="1954934"/>
            <a:ext cx="7507990" cy="4695248"/>
          </a:xfrm>
        </p:spPr>
        <p:txBody>
          <a:bodyPr/>
          <a:lstStyle/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Ordner und digitales Heft anlegen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Seite im Heft einfügen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Miniaturansicht im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Werkzeuge zur Seitengestaltung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Menü im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Export als PDF aus dem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50000"/>
                  </a:schemeClr>
                </a:solidFill>
              </a:rPr>
              <a:t>Lernkarten im digitalen Heft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50000"/>
                  </a:schemeClr>
                </a:solidFill>
              </a:rPr>
              <a:t>Eigene Vorlagen erstellen und verwenden 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Suchfunktion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Heftinhalte über den Beamer teilen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Heftinhalte sichern</a:t>
            </a:r>
            <a:endParaRPr/>
          </a:p>
          <a:p>
            <a:pPr marL="342900" indent="-342900" algn="l">
              <a:buFont typeface="Arial"/>
              <a:buChar char="•"/>
              <a:defRPr/>
            </a:pPr>
            <a:r>
              <a:rPr lang="de-DE" sz="2000">
                <a:solidFill>
                  <a:schemeClr val="tx1"/>
                </a:solidFill>
              </a:rPr>
              <a:t>QuickNotes nutzen</a:t>
            </a:r>
            <a:endParaRPr lang="de-DE" sz="2000"/>
          </a:p>
          <a:p>
            <a:pPr marL="342900" indent="-342900" algn="l">
              <a:buFont typeface="Arial"/>
              <a:buChar char="•"/>
              <a:defRPr/>
            </a:pPr>
            <a:endParaRPr lang="de-DE" sz="190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  <a:defRPr/>
            </a:pPr>
            <a:endParaRPr lang="de-DE" sz="2000"/>
          </a:p>
          <a:p>
            <a:pPr marL="342900" indent="-342900" algn="l">
              <a:buFont typeface="Arial"/>
              <a:buChar char="•"/>
              <a:defRPr/>
            </a:pPr>
            <a:endParaRPr lang="de-DE" sz="200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840498" y="916916"/>
            <a:ext cx="1194972" cy="117731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920477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MEBIS</a:t>
            </a:r>
            <a:endParaRPr/>
          </a:p>
        </p:txBody>
      </p:sp>
      <p:pic>
        <p:nvPicPr>
          <p:cNvPr id="7" name="Grafik 6" descr="Ein Bild, das Website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1" y="1628770"/>
            <a:ext cx="7772400" cy="476666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015481"/>
            <a:ext cx="8170063" cy="735012"/>
          </a:xfrm>
        </p:spPr>
        <p:txBody>
          <a:bodyPr/>
          <a:lstStyle/>
          <a:p>
            <a:pPr algn="l">
              <a:defRPr/>
            </a:pPr>
            <a:r>
              <a:rPr lang="de-DE"/>
              <a:t>MEBIS – Grundlagen mit dem iPad</a:t>
            </a:r>
            <a:endParaRPr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1" y="1750493"/>
            <a:ext cx="8140017" cy="393018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991729"/>
            <a:ext cx="8490697" cy="704087"/>
          </a:xfrm>
        </p:spPr>
        <p:txBody>
          <a:bodyPr/>
          <a:lstStyle/>
          <a:p>
            <a:pPr algn="l">
              <a:defRPr/>
            </a:pPr>
            <a:r>
              <a:rPr lang="de-DE"/>
              <a:t>MEBIS – GoodNotes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0170" y="1695817"/>
            <a:ext cx="7772401" cy="464084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225759" y="1003259"/>
            <a:ext cx="7772400" cy="585844"/>
          </a:xfrm>
        </p:spPr>
        <p:txBody>
          <a:bodyPr numCol="1"/>
          <a:lstStyle/>
          <a:p>
            <a:pPr algn="l">
              <a:defRPr/>
            </a:pPr>
            <a:r>
              <a:rPr lang="de-DE"/>
              <a:t>Tipps, Tricks, Vorschläge</a:t>
            </a: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endParaRPr lang="de-DE" sz="1600"/>
          </a:p>
        </p:txBody>
      </p:sp>
      <p:sp>
        <p:nvSpPr>
          <p:cNvPr id="3" name="Textfeld 2"/>
          <p:cNvSpPr txBox="1"/>
          <p:nvPr/>
        </p:nvSpPr>
        <p:spPr bwMode="auto">
          <a:xfrm>
            <a:off x="225759" y="1950150"/>
            <a:ext cx="8929915" cy="347787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Lehrer entscheidet!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gemeinsame Absprache im Klassenteam!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klare/einheitliche Konsequenzen (Hr. Blanz)  Arbeitsgerät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 b="1"/>
              <a:t>immer</a:t>
            </a:r>
            <a:r>
              <a:rPr lang="de-DE" sz="2000"/>
              <a:t> flach auf dem Tisch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Pausenregelung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z="2000"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Texte / Ringbuch statt Hefte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Stifte und iPads markieren bei LuL und SuS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Accounts bei Schulbuchverlagen einrichten  Elternbrief +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Bücher zu Hause runterladen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evtl. Schutzfolie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 bwMode="auto">
          <a:xfrm>
            <a:off x="225758" y="1969805"/>
            <a:ext cx="8929915" cy="440120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Buch / Beamer + iPad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Sicherung: Speicherung in eigene Dateien bzw. Stick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Sperrbildschirm mit Stundenplan  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iPad-Führerschein ( mebis)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GoodNotes Ralley  (5 Seiten pro Tag als HA, mebis)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Ordnerstruktur anlegen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Vorlagen von Franzi/Pia</a:t>
            </a:r>
          </a:p>
          <a:p>
            <a:pPr marL="285750" indent="-285750">
              <a:buFont typeface="Arial"/>
              <a:buChar char="•"/>
              <a:defRPr/>
            </a:pPr>
            <a:endParaRPr lang="de-DE" sz="2000"/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Bei Fragen: Gerne an uns wenden! 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2000"/>
              <a:t>mebis-Kurs</a:t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> </a:t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endParaRPr lang="de-DE" sz="2000"/>
          </a:p>
        </p:txBody>
      </p:sp>
      <p:sp>
        <p:nvSpPr>
          <p:cNvPr id="2" name="Titel 7"/>
          <p:cNvSpPr txBox="1"/>
          <p:nvPr/>
        </p:nvSpPr>
        <p:spPr bwMode="auto">
          <a:xfrm>
            <a:off x="378158" y="1155658"/>
            <a:ext cx="7772400" cy="585844"/>
          </a:xfrm>
          <a:prstGeom prst="rect">
            <a:avLst/>
          </a:prstGeom>
        </p:spPr>
        <p:txBody>
          <a:bodyPr numCol="1"/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/>
              <a:t>Tipps, Tricks, Vorschläge</a:t>
            </a: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endParaRPr lang="de-DE" sz="16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Der Start…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Nummer kontroliieren, </a:t>
            </a:r>
            <a:endParaRPr/>
          </a:p>
          <a:p>
            <a:pPr>
              <a:defRPr/>
            </a:pPr>
            <a:r>
              <a:rPr lang="de-DE"/>
              <a:t>Kontrolle Kabel, Stecker</a:t>
            </a:r>
            <a:endParaRPr/>
          </a:p>
          <a:p>
            <a:pPr>
              <a:defRPr/>
            </a:pPr>
            <a:r>
              <a:rPr lang="de-DE"/>
              <a:t>Evtl. Code ändern bei manchen Kindern (bei anderen später)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81734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MEBIS</a:t>
            </a: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171" y="2210713"/>
            <a:ext cx="7548983" cy="464728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11327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iPad-Regeln</a:t>
            </a:r>
            <a:endParaRPr/>
          </a:p>
        </p:txBody>
      </p:sp>
      <p:pic>
        <p:nvPicPr>
          <p:cNvPr id="10" name="Grafik 9" descr="Ein Bild, das Text, mehrere enthält.&#10;&#10;Automatisch generierte Beschreibu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9169" y="2130424"/>
            <a:ext cx="6025662" cy="39939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81993"/>
            <a:ext cx="7772400" cy="1470025"/>
          </a:xfrm>
        </p:spPr>
        <p:txBody>
          <a:bodyPr/>
          <a:lstStyle/>
          <a:p>
            <a:pPr algn="l">
              <a:defRPr/>
            </a:pPr>
            <a:r>
              <a:rPr lang="de-DE"/>
              <a:t>Ansprechpartner</a:t>
            </a:r>
            <a:endParaRPr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 bwMode="auto">
          <a:xfrm>
            <a:off x="685800" y="2355413"/>
            <a:ext cx="6400800" cy="1801851"/>
          </a:xfrm>
        </p:spPr>
        <p:txBody>
          <a:bodyPr/>
          <a:lstStyle/>
          <a:p>
            <a:pPr algn="l">
              <a:defRPr/>
            </a:pPr>
            <a:r>
              <a:rPr lang="de-DE" sz="2000"/>
              <a:t>D	Verena von Pein</a:t>
            </a:r>
            <a:endParaRPr/>
          </a:p>
          <a:p>
            <a:pPr algn="l">
              <a:defRPr/>
            </a:pPr>
            <a:r>
              <a:rPr lang="de-DE" sz="2000"/>
              <a:t>M	Max Lutz, Nicholas Welz</a:t>
            </a:r>
            <a:endParaRPr/>
          </a:p>
          <a:p>
            <a:pPr algn="l">
              <a:defRPr/>
            </a:pPr>
            <a:r>
              <a:rPr lang="de-DE" sz="2000"/>
              <a:t>E	Pia Feit, Maria Kraus </a:t>
            </a:r>
            <a:endParaRPr/>
          </a:p>
          <a:p>
            <a:pPr algn="l">
              <a:defRPr/>
            </a:pPr>
            <a:r>
              <a:rPr lang="de-DE" sz="2000"/>
              <a:t>NuT	Franziska Moll</a:t>
            </a:r>
            <a:endParaRPr/>
          </a:p>
          <a:p>
            <a:pPr algn="l">
              <a:defRPr/>
            </a:pPr>
            <a:r>
              <a:rPr lang="de-DE" sz="2000"/>
              <a:t>G	Benedikt Straub</a:t>
            </a:r>
            <a:endParaRPr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 bwMode="auto">
          <a:xfrm>
            <a:off x="189579" y="4369344"/>
            <a:ext cx="79355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6600" b="1"/>
              <a:t>Wir wünschen euch gutes Gelingen!</a:t>
            </a:r>
            <a:endParaRPr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alphaModFix amt="34000"/>
          </a:blip>
          <a:stretch/>
        </p:blipFill>
        <p:spPr bwMode="auto">
          <a:xfrm rot="506131">
            <a:off x="2024743" y="338404"/>
            <a:ext cx="5094514" cy="652027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100583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von außen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an und aus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iPad ganz aus und wieder an </a:t>
            </a:r>
            <a:endParaRPr/>
          </a:p>
          <a:p>
            <a:pPr>
              <a:spcBef>
                <a:spcPts val="0"/>
              </a:spcBef>
              <a:defRPr/>
            </a:pPr>
            <a:endParaRPr lang="de-DE" sz="2000"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71153" y="3264625"/>
            <a:ext cx="6348549" cy="36188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05582" y="112099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    Gesten / Home Button </a:t>
            </a:r>
            <a:endParaRPr/>
          </a:p>
        </p:txBody>
      </p:sp>
      <p:pic>
        <p:nvPicPr>
          <p:cNvPr id="5126" name="Picture 6" descr="iOS 12 am iPad: In der Zukunft ohne Homebutton? - Macwel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888150" y="2558266"/>
            <a:ext cx="5367700" cy="429973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Titel 7"/>
          <p:cNvSpPr txBox="1"/>
          <p:nvPr/>
        </p:nvSpPr>
        <p:spPr bwMode="auto">
          <a:xfrm>
            <a:off x="305582" y="1120998"/>
            <a:ext cx="7772400" cy="1027067"/>
          </a:xfrm>
          <a:prstGeom prst="rect">
            <a:avLst/>
          </a:prstGeom>
        </p:spPr>
        <p:txBody>
          <a:bodyPr/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/>
              <a:t>Dein iPad </a:t>
            </a:r>
            <a:r>
              <a:rPr lang="de-DE" sz="3200"/>
              <a:t/>
            </a:r>
            <a:br>
              <a:rPr lang="de-DE" sz="3200"/>
            </a:br>
            <a:r>
              <a:rPr lang="de-DE" sz="3200"/>
              <a:t>    Deine Apple-ID  </a:t>
            </a:r>
            <a:endParaRPr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80171" y="1051818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iPad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de-DE" sz="2000"/>
              <a:t>App “Einstellungen“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Einstellungen für dein Gerät ändern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Einstellungen für das Kontrollzentrum (später mal…) vornehmen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Aktivierung vonWLAN und Bluetooth</a:t>
            </a:r>
            <a:endParaRPr/>
          </a:p>
          <a:p>
            <a:pPr lvl="1">
              <a:buFont typeface="Arial"/>
              <a:buChar char="•"/>
              <a:defRPr/>
            </a:pPr>
            <a:r>
              <a:rPr lang="de-DE" sz="2000"/>
              <a:t>Umbenennen (z.B. 6b_Vorname)</a:t>
            </a:r>
            <a:endParaRPr/>
          </a:p>
          <a:p>
            <a:pPr>
              <a:spcBef>
                <a:spcPts val="0"/>
              </a:spcBef>
              <a:defRPr/>
            </a:pPr>
            <a:endParaRPr lang="de-DE" sz="2000"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75000" y="3729580"/>
            <a:ext cx="2794000" cy="2451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78470">
            <a:off x="8256641" y="5764305"/>
            <a:ext cx="794963" cy="1017441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 bwMode="auto">
          <a:xfrm>
            <a:off x="300447" y="1072909"/>
            <a:ext cx="7772400" cy="1027067"/>
          </a:xfrm>
        </p:spPr>
        <p:txBody>
          <a:bodyPr/>
          <a:lstStyle/>
          <a:p>
            <a:pPr algn="l">
              <a:defRPr/>
            </a:pPr>
            <a:r>
              <a:rPr lang="de-DE"/>
              <a:t>Dein Apple-Pencil </a:t>
            </a:r>
            <a:endParaRPr/>
          </a:p>
        </p:txBody>
      </p:sp>
      <p:sp>
        <p:nvSpPr>
          <p:cNvPr id="2" name="Textfeld 1"/>
          <p:cNvSpPr txBox="1"/>
          <p:nvPr/>
        </p:nvSpPr>
        <p:spPr bwMode="auto">
          <a:xfrm>
            <a:off x="1071153" y="1883107"/>
            <a:ext cx="74654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Bluetooth aktiv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An den lightning-Anschluss anstecken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/>
              <a:t>„Koppeln“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de-DE" sz="2000">
                <a:solidFill>
                  <a:schemeClr val="bg1">
                    <a:lumMod val="65000"/>
                  </a:schemeClr>
                </a:solidFill>
              </a:rPr>
              <a:t>Wenn er mal nicht geht: einfach nochmal anstecken </a:t>
            </a:r>
            <a:endParaRPr/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endParaRPr lang="de-DE" sz="2000"/>
          </a:p>
          <a:p>
            <a:pPr>
              <a:defRPr/>
            </a:pP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75000" y="3729580"/>
            <a:ext cx="2794000" cy="2451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el 7"/>
          <p:cNvSpPr txBox="1"/>
          <p:nvPr/>
        </p:nvSpPr>
        <p:spPr bwMode="auto">
          <a:xfrm>
            <a:off x="305582" y="1120998"/>
            <a:ext cx="7772400" cy="5279802"/>
          </a:xfrm>
          <a:prstGeom prst="rect">
            <a:avLst/>
          </a:prstGeom>
        </p:spPr>
        <p:txBody>
          <a:bodyPr/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/>
              <a:t>Dein iPad</a:t>
            </a:r>
            <a:endParaRPr/>
          </a:p>
          <a:p>
            <a:pPr marL="571500" indent="-571500" algn="l">
              <a:buFont typeface="Arial"/>
              <a:buChar char="•"/>
              <a:defRPr/>
            </a:pPr>
            <a:r>
              <a:rPr lang="de-DE" sz="3600"/>
              <a:t>Apps öffnen und schließen </a:t>
            </a:r>
            <a:endParaRPr/>
          </a:p>
          <a:p>
            <a:pPr marL="571500" indent="-571500" algn="l">
              <a:buFont typeface="Arial"/>
              <a:buChar char="•"/>
              <a:defRPr/>
            </a:pPr>
            <a:r>
              <a:rPr lang="de-DE" sz="3600"/>
              <a:t>Screenshot machen </a:t>
            </a:r>
            <a:endParaRPr/>
          </a:p>
          <a:p>
            <a:pPr marL="571500" indent="-571500" algn="l">
              <a:buFont typeface="Arial"/>
              <a:buChar char="•"/>
              <a:defRPr/>
            </a:pPr>
            <a:r>
              <a:rPr lang="de-DE" sz="3600"/>
              <a:t>Kontrollzentrum bedienen </a:t>
            </a:r>
            <a:endParaRPr/>
          </a:p>
          <a:p>
            <a:pPr marL="1028700" lvl="1" indent="-571500">
              <a:buFont typeface="Arial"/>
              <a:buChar char="•"/>
              <a:defRPr/>
            </a:pPr>
            <a:r>
              <a:rPr lang="de-DE"/>
              <a:t>AirDrop 10 Minuten für alle </a:t>
            </a:r>
            <a:endParaRPr/>
          </a:p>
          <a:p>
            <a:pPr marL="1028700" lvl="1" indent="-571500">
              <a:buFont typeface="Arial"/>
              <a:buChar char="•"/>
              <a:defRPr/>
            </a:pPr>
            <a:r>
              <a:rPr lang="de-DE"/>
              <a:t>Bildschirm teilen </a:t>
            </a:r>
            <a:endParaRPr/>
          </a:p>
          <a:p>
            <a:pPr marL="1028700" lvl="1" indent="-571500">
              <a:buFont typeface="Arial"/>
              <a:buChar char="•"/>
              <a:defRPr/>
            </a:pPr>
            <a:r>
              <a:rPr lang="de-DE"/>
              <a:t>Ton an/aus?  </a:t>
            </a:r>
            <a:endParaRPr/>
          </a:p>
          <a:p>
            <a:pPr marL="1028700" lvl="1" indent="-571500">
              <a:buFont typeface="Arial"/>
              <a:buChar char="•"/>
              <a:defRPr/>
            </a:pPr>
            <a:r>
              <a:rPr lang="de-DE"/>
              <a:t>Tastatur </a:t>
            </a:r>
            <a:br>
              <a:rPr lang="de-DE"/>
            </a:br>
            <a:r>
              <a:rPr lang="de-DE"/>
              <a:t>     </a:t>
            </a:r>
            <a:endParaRPr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/>
              <a:t>Hausaufgabe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7158446" cy="4525963"/>
          </a:xfrm>
        </p:spPr>
        <p:txBody>
          <a:bodyPr/>
          <a:lstStyle/>
          <a:p>
            <a:pPr>
              <a:defRPr/>
            </a:pPr>
            <a:r>
              <a:rPr lang="en-US"/>
              <a:t>iPad markieren/bekleben</a:t>
            </a:r>
          </a:p>
          <a:p>
            <a:pPr lvl="1">
              <a:defRPr/>
            </a:pPr>
            <a:r>
              <a:rPr lang="en-US"/>
              <a:t>Hülle und Stift markieren (evtl. zusätzlich iPad und Tastatur) </a:t>
            </a:r>
            <a:endParaRPr/>
          </a:p>
          <a:p>
            <a:pPr lvl="1">
              <a:defRPr/>
            </a:pPr>
            <a:r>
              <a:rPr lang="en-US"/>
              <a:t>Halterung für pen-Kappe</a:t>
            </a:r>
            <a:endParaRPr lang="de-DE"/>
          </a:p>
          <a:p>
            <a:pPr>
              <a:defRPr/>
            </a:pPr>
            <a:r>
              <a:rPr lang="de-DE"/>
              <a:t>Schutzfolie </a:t>
            </a:r>
            <a:endParaRPr/>
          </a:p>
          <a:p>
            <a:pPr lvl="1">
              <a:defRPr/>
            </a:pPr>
            <a:r>
              <a:rPr lang="de-DE"/>
              <a:t>paperlike (günstige Variante)</a:t>
            </a:r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16199999">
            <a:off x="5432886" y="3200453"/>
            <a:ext cx="2899636" cy="3866181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</Words>
  <Application>Microsoft Office PowerPoint</Application>
  <DocSecurity>0</DocSecurity>
  <PresentationFormat>Bildschirmpräsentation (4:3)</PresentationFormat>
  <Paragraphs>116</Paragraphs>
  <Slides>23</Slides>
  <Notes>23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Benutzerdefiniertes Design</vt:lpstr>
      <vt:lpstr>Larissa</vt:lpstr>
      <vt:lpstr>PowerPoint-Präsentation</vt:lpstr>
      <vt:lpstr>Der Start…</vt:lpstr>
      <vt:lpstr>Dein iPad </vt:lpstr>
      <vt:lpstr>Dein iPad      Gesten / Home Button </vt:lpstr>
      <vt:lpstr>PowerPoint-Präsentation</vt:lpstr>
      <vt:lpstr>Dein iPad </vt:lpstr>
      <vt:lpstr>Dein Apple-Pencil </vt:lpstr>
      <vt:lpstr>PowerPoint-Präsentation</vt:lpstr>
      <vt:lpstr>Hausaufgabe</vt:lpstr>
      <vt:lpstr>PowerPoint-Präsentation</vt:lpstr>
      <vt:lpstr>Dein iPad  Vollbild / Split View / Slide Over</vt:lpstr>
      <vt:lpstr>Dein iPad      Gesten </vt:lpstr>
      <vt:lpstr>Classroom App</vt:lpstr>
      <vt:lpstr>GoodNotes 5</vt:lpstr>
      <vt:lpstr>MEBIS</vt:lpstr>
      <vt:lpstr>MEBIS – Grundlagen mit dem iPad</vt:lpstr>
      <vt:lpstr>MEBIS – GoodNotes</vt:lpstr>
      <vt:lpstr>Tipps, Tricks, Vorschläge   </vt:lpstr>
      <vt:lpstr>PowerPoint-Präsentation</vt:lpstr>
      <vt:lpstr>MEBIS</vt:lpstr>
      <vt:lpstr>iPad-Regeln</vt:lpstr>
      <vt:lpstr>Ansprechpartner</vt:lpstr>
      <vt:lpstr>PowerPoint-Präsentation</vt:lpstr>
    </vt:vector>
  </TitlesOfParts>
  <Company>Landeshauptstadt München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Angelika Ketterer</dc:creator>
  <cp:lastModifiedBy>AH</cp:lastModifiedBy>
  <cp:revision>131</cp:revision>
  <dcterms:created xsi:type="dcterms:W3CDTF">2017-02-17T07:00:02Z</dcterms:created>
  <dcterms:modified xsi:type="dcterms:W3CDTF">2025-07-06T20:26:03Z</dcterms:modified>
  <dc:identifier/>
  <dc:language/>
  <cp:version/>
</cp:coreProperties>
</file>