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797675" cy="9872663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427" y="-67"/>
      </p:cViewPr>
      <p:guideLst>
        <p:guide orient="horz" pos="44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B53494-86A7-2842-B15E-28372628D0BE}" type="doc">
      <dgm:prSet loTypeId="urn:microsoft.com/office/officeart/2005/8/layout/hierarchy2" loCatId="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de-DE"/>
        </a:p>
      </dgm:t>
    </dgm:pt>
    <dgm:pt modelId="{04AB16B9-E7B3-0149-870D-3746C144C2E6}">
      <dgm:prSet phldrT="[Text]"/>
      <dgm:spPr bwMode="auto"/>
      <dgm:t>
        <a:bodyPr/>
        <a:lstStyle/>
        <a:p>
          <a:pPr>
            <a:defRPr/>
          </a:pPr>
          <a:r>
            <a:rPr lang="de-DE"/>
            <a:t>iPad SchiLf</a:t>
          </a:r>
        </a:p>
      </dgm:t>
    </dgm:pt>
    <dgm:pt modelId="{FC46AEF7-B9FA-2A44-AC72-0A9F3FE6A6C0}" type="parTrans" cxnId="{A8D7E709-66CA-6E48-8409-3395B3BDE6B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3C7214F3-8277-1549-8373-0AB5E91BFC7E}" type="sibTrans" cxnId="{A8D7E709-66CA-6E48-8409-3395B3BDE6B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AD7C73CC-C315-504F-A832-2A225D279C78}">
      <dgm:prSet phldrT="[Text]"/>
      <dgm:spPr bwMode="auto"/>
      <dgm:t>
        <a:bodyPr/>
        <a:lstStyle/>
        <a:p>
          <a:pPr>
            <a:defRPr/>
          </a:pPr>
          <a:r>
            <a:rPr lang="de-DE"/>
            <a:t>1./2. Stunde</a:t>
          </a:r>
          <a:endParaRPr/>
        </a:p>
      </dgm:t>
    </dgm:pt>
    <dgm:pt modelId="{446AE46A-9561-3740-AC5E-F18524F92A68}" type="parTrans" cxnId="{FCEE9EB3-D947-514E-86EE-5134E27A1BF8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5235D043-D8EA-5E4D-96D1-621B3DCB8B55}" type="sibTrans" cxnId="{FCEE9EB3-D947-514E-86EE-5134E27A1BF8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7BFC1DDB-9E22-FA49-B485-4B3595CF72B1}">
      <dgm:prSet phldrT="[Text]"/>
      <dgm:spPr bwMode="auto"/>
      <dgm:t>
        <a:bodyPr/>
        <a:lstStyle/>
        <a:p>
          <a:pPr>
            <a:defRPr/>
          </a:pPr>
          <a:r>
            <a:rPr lang="de-DE"/>
            <a:t>Hardware iPad</a:t>
          </a:r>
          <a:endParaRPr/>
        </a:p>
      </dgm:t>
    </dgm:pt>
    <dgm:pt modelId="{0C4E234E-AFC9-EA4C-A56B-E431916B0CC9}" type="parTrans" cxnId="{0D4CF256-F2A5-7244-B9EA-4F2B94A00DF3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FF99D2DA-68C6-7647-836C-EC1B19194870}" type="sibTrans" cxnId="{0D4CF256-F2A5-7244-B9EA-4F2B94A00DF3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8FE6C255-8C31-5A4A-AC8A-0D793BB30FEF}">
      <dgm:prSet phldrT="[Text]"/>
      <dgm:spPr bwMode="auto"/>
      <dgm:t>
        <a:bodyPr/>
        <a:lstStyle/>
        <a:p>
          <a:pPr>
            <a:defRPr/>
          </a:pPr>
          <a:r>
            <a:rPr lang="de-DE"/>
            <a:t>GoodNotes </a:t>
          </a:r>
          <a:endParaRPr/>
        </a:p>
      </dgm:t>
    </dgm:pt>
    <dgm:pt modelId="{14D7AF8E-923F-F64E-BDAC-4474FCAE118A}" type="parTrans" cxnId="{DE701A57-71E2-8046-AFA1-967D225A90BE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82CAA267-9302-2E48-BE59-3C4516EE24FC}" type="sibTrans" cxnId="{DE701A57-71E2-8046-AFA1-967D225A90BE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016A11C1-656D-F749-8D43-A679652522B0}">
      <dgm:prSet phldrT="[Text]"/>
      <dgm:spPr bwMode="auto"/>
      <dgm:t>
        <a:bodyPr/>
        <a:lstStyle/>
        <a:p>
          <a:pPr>
            <a:defRPr/>
          </a:pPr>
          <a:r>
            <a:rPr lang="de-DE"/>
            <a:t>3./4. Stunde</a:t>
          </a:r>
          <a:endParaRPr/>
        </a:p>
      </dgm:t>
    </dgm:pt>
    <dgm:pt modelId="{2915D67C-E51A-2E45-A32D-83633004A356}" type="parTrans" cxnId="{B937F2A2-345C-4C42-A3CE-DD45CAC071E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04ECEE01-BE67-1145-BFCC-AA7388309D1E}" type="sibTrans" cxnId="{B937F2A2-345C-4C42-A3CE-DD45CAC071E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55B215FF-58C5-0E49-8A03-2E929BA32358}">
      <dgm:prSet phldrT="[Text]"/>
      <dgm:spPr bwMode="auto"/>
      <dgm:t>
        <a:bodyPr/>
        <a:lstStyle/>
        <a:p>
          <a:pPr>
            <a:defRPr/>
          </a:pPr>
          <a:r>
            <a:rPr lang="de-DE"/>
            <a:t>GoodNotes</a:t>
          </a:r>
        </a:p>
      </dgm:t>
    </dgm:pt>
    <dgm:pt modelId="{9069F768-FD81-644C-86F7-440B346503EA}" type="parTrans" cxnId="{04083972-2A70-BD40-A56D-8E2232976CE9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10624D36-BF8D-5649-8A30-B9F9E24EBD13}" type="sibTrans" cxnId="{04083972-2A70-BD40-A56D-8E2232976CE9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DABA9FE0-7A85-4C42-BE05-B9C34AFE89FC}">
      <dgm:prSet phldrT="[Text]"/>
      <dgm:spPr bwMode="auto"/>
      <dgm:t>
        <a:bodyPr/>
        <a:lstStyle/>
        <a:p>
          <a:pPr>
            <a:defRPr/>
          </a:pPr>
          <a:r>
            <a:rPr lang="de-DE"/>
            <a:t>Tipps, Tricks, Vorschläge </a:t>
          </a:r>
          <a:endParaRPr/>
        </a:p>
      </dgm:t>
    </dgm:pt>
    <dgm:pt modelId="{756E741B-2BC3-F144-89D8-8092D2230A1A}" type="parTrans" cxnId="{44541A4C-F46F-FA46-9007-ED6370A5E03C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6F97DA6A-4F3D-8147-8803-60461C275217}" type="sibTrans" cxnId="{44541A4C-F46F-FA46-9007-ED6370A5E03C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D414D5A1-6A29-8846-B430-9143E86460AF}" type="pres">
      <dgm:prSet presAssocID="{27B53494-86A7-2842-B15E-28372628D0B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endParaRPr lang="de-DE"/>
        </a:p>
      </dgm:t>
    </dgm:pt>
    <dgm:pt modelId="{4EE786FE-2340-1D49-A086-975918BC2984}" type="pres">
      <dgm:prSet presAssocID="{04AB16B9-E7B3-0149-870D-3746C144C2E6}" presName="root1" presStyleCnt="0"/>
      <dgm:spPr bwMode="auto"/>
    </dgm:pt>
    <dgm:pt modelId="{D39DBDC2-3084-8347-9EFF-8F71F697D8AD}" type="pres">
      <dgm:prSet presAssocID="{04AB16B9-E7B3-0149-870D-3746C144C2E6}" presName="LevelOneTextNode" presStyleLbl="node0" presStyleIdx="0" presStyleCnt="1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E8C1F6BA-D465-264E-B344-D3CBE2E75854}" type="pres">
      <dgm:prSet presAssocID="{04AB16B9-E7B3-0149-870D-3746C144C2E6}" presName="level2hierChild" presStyleCnt="0"/>
      <dgm:spPr bwMode="auto"/>
    </dgm:pt>
    <dgm:pt modelId="{CD2CF86B-3236-8F4C-B40F-5E1BAB8329F8}" type="pres">
      <dgm:prSet presAssocID="{446AE46A-9561-3740-AC5E-F18524F92A68}" presName="conn2-1" presStyleLbl="parChTrans1D2" presStyleIdx="0" presStyleCnt="2"/>
      <dgm:spPr bwMode="auto"/>
      <dgm:t>
        <a:bodyPr/>
        <a:lstStyle/>
        <a:p>
          <a:endParaRPr lang="de-DE"/>
        </a:p>
      </dgm:t>
    </dgm:pt>
    <dgm:pt modelId="{44469C6F-E016-5D49-8B5B-D6E070BDFA71}" type="pres">
      <dgm:prSet presAssocID="{446AE46A-9561-3740-AC5E-F18524F92A68}" presName="connTx" presStyleLbl="parChTrans1D2" presStyleIdx="0" presStyleCnt="2"/>
      <dgm:spPr bwMode="auto"/>
      <dgm:t>
        <a:bodyPr/>
        <a:lstStyle/>
        <a:p>
          <a:endParaRPr lang="de-DE"/>
        </a:p>
      </dgm:t>
    </dgm:pt>
    <dgm:pt modelId="{9B2CC9CF-A542-C749-B27B-9F1F89348DEF}" type="pres">
      <dgm:prSet presAssocID="{AD7C73CC-C315-504F-A832-2A225D279C78}" presName="root2" presStyleCnt="0"/>
      <dgm:spPr bwMode="auto"/>
    </dgm:pt>
    <dgm:pt modelId="{0F67DE9D-A9A5-AE4E-81F6-1FBEA86C855F}" type="pres">
      <dgm:prSet presAssocID="{AD7C73CC-C315-504F-A832-2A225D279C78}" presName="LevelTwoTextNode" presStyleLbl="node2" presStyleIdx="0" presStyleCnt="2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299BDA88-522F-0540-8E9E-D1C8113B2F07}" type="pres">
      <dgm:prSet presAssocID="{AD7C73CC-C315-504F-A832-2A225D279C78}" presName="level3hierChild" presStyleCnt="0"/>
      <dgm:spPr bwMode="auto"/>
    </dgm:pt>
    <dgm:pt modelId="{28DDE77C-EAE0-2C48-98AF-489497F710F2}" type="pres">
      <dgm:prSet presAssocID="{0C4E234E-AFC9-EA4C-A56B-E431916B0CC9}" presName="conn2-1" presStyleLbl="parChTrans1D3" presStyleIdx="0" presStyleCnt="4"/>
      <dgm:spPr bwMode="auto"/>
      <dgm:t>
        <a:bodyPr/>
        <a:lstStyle/>
        <a:p>
          <a:endParaRPr lang="de-DE"/>
        </a:p>
      </dgm:t>
    </dgm:pt>
    <dgm:pt modelId="{79B8D73C-7E5B-4C46-B601-BB667850E071}" type="pres">
      <dgm:prSet presAssocID="{0C4E234E-AFC9-EA4C-A56B-E431916B0CC9}" presName="connTx" presStyleLbl="parChTrans1D3" presStyleIdx="0" presStyleCnt="4"/>
      <dgm:spPr bwMode="auto"/>
      <dgm:t>
        <a:bodyPr/>
        <a:lstStyle/>
        <a:p>
          <a:endParaRPr lang="de-DE"/>
        </a:p>
      </dgm:t>
    </dgm:pt>
    <dgm:pt modelId="{5EED0959-0B76-FD44-AEAF-448D52E17CDC}" type="pres">
      <dgm:prSet presAssocID="{7BFC1DDB-9E22-FA49-B485-4B3595CF72B1}" presName="root2" presStyleCnt="0"/>
      <dgm:spPr bwMode="auto"/>
    </dgm:pt>
    <dgm:pt modelId="{E788E2A4-A466-E442-A003-C27A7E783321}" type="pres">
      <dgm:prSet presAssocID="{7BFC1DDB-9E22-FA49-B485-4B3595CF72B1}" presName="LevelTwoTextNode" presStyleLbl="node3" presStyleIdx="0" presStyleCnt="4" custScaleX="203478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2851066E-F324-1F40-8EFB-2FEE24DF68CF}" type="pres">
      <dgm:prSet presAssocID="{7BFC1DDB-9E22-FA49-B485-4B3595CF72B1}" presName="level3hierChild" presStyleCnt="0"/>
      <dgm:spPr bwMode="auto"/>
    </dgm:pt>
    <dgm:pt modelId="{FEC949DB-C4B9-614F-8208-88F1DD5164B4}" type="pres">
      <dgm:prSet presAssocID="{14D7AF8E-923F-F64E-BDAC-4474FCAE118A}" presName="conn2-1" presStyleLbl="parChTrans1D3" presStyleIdx="1" presStyleCnt="4"/>
      <dgm:spPr bwMode="auto"/>
      <dgm:t>
        <a:bodyPr/>
        <a:lstStyle/>
        <a:p>
          <a:endParaRPr lang="de-DE"/>
        </a:p>
      </dgm:t>
    </dgm:pt>
    <dgm:pt modelId="{D29986D3-8407-0342-9EAB-6FCF96CA5937}" type="pres">
      <dgm:prSet presAssocID="{14D7AF8E-923F-F64E-BDAC-4474FCAE118A}" presName="connTx" presStyleLbl="parChTrans1D3" presStyleIdx="1" presStyleCnt="4"/>
      <dgm:spPr bwMode="auto"/>
      <dgm:t>
        <a:bodyPr/>
        <a:lstStyle/>
        <a:p>
          <a:endParaRPr lang="de-DE"/>
        </a:p>
      </dgm:t>
    </dgm:pt>
    <dgm:pt modelId="{0DC68531-E9BF-494A-A3E6-E63E30F27282}" type="pres">
      <dgm:prSet presAssocID="{8FE6C255-8C31-5A4A-AC8A-0D793BB30FEF}" presName="root2" presStyleCnt="0"/>
      <dgm:spPr bwMode="auto"/>
    </dgm:pt>
    <dgm:pt modelId="{9832C52D-E7F4-C94D-BBAB-411809B2479D}" type="pres">
      <dgm:prSet presAssocID="{8FE6C255-8C31-5A4A-AC8A-0D793BB30FEF}" presName="LevelTwoTextNode" presStyleLbl="node3" presStyleIdx="1" presStyleCnt="4" custScaleX="203478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1CF23DEE-3F4B-4D46-A4DF-AAE1B5564A64}" type="pres">
      <dgm:prSet presAssocID="{8FE6C255-8C31-5A4A-AC8A-0D793BB30FEF}" presName="level3hierChild" presStyleCnt="0"/>
      <dgm:spPr bwMode="auto"/>
    </dgm:pt>
    <dgm:pt modelId="{7F201D60-82C0-8241-90A1-AF4786AAF571}" type="pres">
      <dgm:prSet presAssocID="{2915D67C-E51A-2E45-A32D-83633004A356}" presName="conn2-1" presStyleLbl="parChTrans1D2" presStyleIdx="1" presStyleCnt="2"/>
      <dgm:spPr bwMode="auto"/>
      <dgm:t>
        <a:bodyPr/>
        <a:lstStyle/>
        <a:p>
          <a:endParaRPr lang="de-DE"/>
        </a:p>
      </dgm:t>
    </dgm:pt>
    <dgm:pt modelId="{22CA46DD-73F9-8444-AF24-1197BD58C153}" type="pres">
      <dgm:prSet presAssocID="{2915D67C-E51A-2E45-A32D-83633004A356}" presName="connTx" presStyleLbl="parChTrans1D2" presStyleIdx="1" presStyleCnt="2"/>
      <dgm:spPr bwMode="auto"/>
      <dgm:t>
        <a:bodyPr/>
        <a:lstStyle/>
        <a:p>
          <a:endParaRPr lang="de-DE"/>
        </a:p>
      </dgm:t>
    </dgm:pt>
    <dgm:pt modelId="{9CE826EA-7F28-A54A-A34C-D626839C2DE5}" type="pres">
      <dgm:prSet presAssocID="{016A11C1-656D-F749-8D43-A679652522B0}" presName="root2" presStyleCnt="0"/>
      <dgm:spPr bwMode="auto"/>
    </dgm:pt>
    <dgm:pt modelId="{1BF51164-AF8F-DA4D-B68D-9A65099FC5B8}" type="pres">
      <dgm:prSet presAssocID="{016A11C1-656D-F749-8D43-A679652522B0}" presName="LevelTwoTextNode" presStyleLbl="node2" presStyleIdx="1" presStyleCnt="2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04C1503A-64A1-6940-B05A-10C61FCD31A9}" type="pres">
      <dgm:prSet presAssocID="{016A11C1-656D-F749-8D43-A679652522B0}" presName="level3hierChild" presStyleCnt="0"/>
      <dgm:spPr bwMode="auto"/>
    </dgm:pt>
    <dgm:pt modelId="{F2504BBB-A14B-B34D-B8B9-17BAB63C16C1}" type="pres">
      <dgm:prSet presAssocID="{9069F768-FD81-644C-86F7-440B346503EA}" presName="conn2-1" presStyleLbl="parChTrans1D3" presStyleIdx="2" presStyleCnt="4"/>
      <dgm:spPr bwMode="auto"/>
      <dgm:t>
        <a:bodyPr/>
        <a:lstStyle/>
        <a:p>
          <a:endParaRPr lang="de-DE"/>
        </a:p>
      </dgm:t>
    </dgm:pt>
    <dgm:pt modelId="{55A19BB8-12D8-0446-867B-BAECE457CBA8}" type="pres">
      <dgm:prSet presAssocID="{9069F768-FD81-644C-86F7-440B346503EA}" presName="connTx" presStyleLbl="parChTrans1D3" presStyleIdx="2" presStyleCnt="4"/>
      <dgm:spPr bwMode="auto"/>
      <dgm:t>
        <a:bodyPr/>
        <a:lstStyle/>
        <a:p>
          <a:endParaRPr lang="de-DE"/>
        </a:p>
      </dgm:t>
    </dgm:pt>
    <dgm:pt modelId="{250874B3-453D-9340-BF58-7AD197C2E7E1}" type="pres">
      <dgm:prSet presAssocID="{55B215FF-58C5-0E49-8A03-2E929BA32358}" presName="root2" presStyleCnt="0"/>
      <dgm:spPr bwMode="auto"/>
    </dgm:pt>
    <dgm:pt modelId="{22C06B06-1977-4E4B-801C-4B5D3623B805}" type="pres">
      <dgm:prSet presAssocID="{55B215FF-58C5-0E49-8A03-2E929BA32358}" presName="LevelTwoTextNode" presStyleLbl="node3" presStyleIdx="2" presStyleCnt="4" custScaleX="203478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1D162E29-6DBB-C24E-B35B-DB90C5D7026E}" type="pres">
      <dgm:prSet presAssocID="{55B215FF-58C5-0E49-8A03-2E929BA32358}" presName="level3hierChild" presStyleCnt="0"/>
      <dgm:spPr bwMode="auto"/>
    </dgm:pt>
    <dgm:pt modelId="{085EE4BE-D9AF-CD46-92DE-AD991797E0CB}" type="pres">
      <dgm:prSet presAssocID="{756E741B-2BC3-F144-89D8-8092D2230A1A}" presName="conn2-1" presStyleLbl="parChTrans1D3" presStyleIdx="3" presStyleCnt="4"/>
      <dgm:spPr bwMode="auto"/>
      <dgm:t>
        <a:bodyPr/>
        <a:lstStyle/>
        <a:p>
          <a:endParaRPr lang="de-DE"/>
        </a:p>
      </dgm:t>
    </dgm:pt>
    <dgm:pt modelId="{16DAB7E8-A1AA-9C46-B927-107891706A1D}" type="pres">
      <dgm:prSet presAssocID="{756E741B-2BC3-F144-89D8-8092D2230A1A}" presName="connTx" presStyleLbl="parChTrans1D3" presStyleIdx="3" presStyleCnt="4"/>
      <dgm:spPr bwMode="auto"/>
      <dgm:t>
        <a:bodyPr/>
        <a:lstStyle/>
        <a:p>
          <a:endParaRPr lang="de-DE"/>
        </a:p>
      </dgm:t>
    </dgm:pt>
    <dgm:pt modelId="{86AA9960-FECA-064C-A421-C357A5534002}" type="pres">
      <dgm:prSet presAssocID="{DABA9FE0-7A85-4C42-BE05-B9C34AFE89FC}" presName="root2" presStyleCnt="0"/>
      <dgm:spPr bwMode="auto"/>
    </dgm:pt>
    <dgm:pt modelId="{356F2085-BDB0-CD4C-8A58-45B335376D46}" type="pres">
      <dgm:prSet presAssocID="{DABA9FE0-7A85-4C42-BE05-B9C34AFE89FC}" presName="LevelTwoTextNode" presStyleLbl="node3" presStyleIdx="3" presStyleCnt="4" custScaleX="203478">
        <dgm:presLayoutVars>
          <dgm:chPref val="3"/>
        </dgm:presLayoutVars>
      </dgm:prSet>
      <dgm:spPr bwMode="auto"/>
      <dgm:t>
        <a:bodyPr/>
        <a:lstStyle/>
        <a:p>
          <a:endParaRPr lang="de-DE"/>
        </a:p>
      </dgm:t>
    </dgm:pt>
    <dgm:pt modelId="{E374B95F-0842-FE4C-98CC-A9D0DF179971}" type="pres">
      <dgm:prSet presAssocID="{DABA9FE0-7A85-4C42-BE05-B9C34AFE89FC}" presName="level3hierChild" presStyleCnt="0"/>
      <dgm:spPr bwMode="auto"/>
    </dgm:pt>
  </dgm:ptLst>
  <dgm:cxnLst>
    <dgm:cxn modelId="{94A6FE5C-AFE0-0F42-A8E0-71F3B6CFF074}" type="presOf" srcId="{14D7AF8E-923F-F64E-BDAC-4474FCAE118A}" destId="{FEC949DB-C4B9-614F-8208-88F1DD5164B4}" srcOrd="0" destOrd="0" presId="urn:microsoft.com/office/officeart/2005/8/layout/hierarchy2"/>
    <dgm:cxn modelId="{DE701A57-71E2-8046-AFA1-967D225A90BE}" srcId="{AD7C73CC-C315-504F-A832-2A225D279C78}" destId="{8FE6C255-8C31-5A4A-AC8A-0D793BB30FEF}" srcOrd="1" destOrd="0" parTransId="{14D7AF8E-923F-F64E-BDAC-4474FCAE118A}" sibTransId="{82CAA267-9302-2E48-BE59-3C4516EE24FC}"/>
    <dgm:cxn modelId="{F8E26EA4-FAFE-7246-9E41-FFD65AFDCE75}" type="presOf" srcId="{7BFC1DDB-9E22-FA49-B485-4B3595CF72B1}" destId="{E788E2A4-A466-E442-A003-C27A7E783321}" srcOrd="0" destOrd="0" presId="urn:microsoft.com/office/officeart/2005/8/layout/hierarchy2"/>
    <dgm:cxn modelId="{3E46EBE1-F391-3446-A989-D90660D7144E}" type="presOf" srcId="{DABA9FE0-7A85-4C42-BE05-B9C34AFE89FC}" destId="{356F2085-BDB0-CD4C-8A58-45B335376D46}" srcOrd="0" destOrd="0" presId="urn:microsoft.com/office/officeart/2005/8/layout/hierarchy2"/>
    <dgm:cxn modelId="{D32C404F-F53E-334A-AC4B-CBED6CC9B457}" type="presOf" srcId="{27B53494-86A7-2842-B15E-28372628D0BE}" destId="{D414D5A1-6A29-8846-B430-9143E86460AF}" srcOrd="0" destOrd="0" presId="urn:microsoft.com/office/officeart/2005/8/layout/hierarchy2"/>
    <dgm:cxn modelId="{FCEE9EB3-D947-514E-86EE-5134E27A1BF8}" srcId="{04AB16B9-E7B3-0149-870D-3746C144C2E6}" destId="{AD7C73CC-C315-504F-A832-2A225D279C78}" srcOrd="0" destOrd="0" parTransId="{446AE46A-9561-3740-AC5E-F18524F92A68}" sibTransId="{5235D043-D8EA-5E4D-96D1-621B3DCB8B55}"/>
    <dgm:cxn modelId="{5D2CC3E9-B3E2-D349-8323-4E5A7239FE7C}" type="presOf" srcId="{AD7C73CC-C315-504F-A832-2A225D279C78}" destId="{0F67DE9D-A9A5-AE4E-81F6-1FBEA86C855F}" srcOrd="0" destOrd="0" presId="urn:microsoft.com/office/officeart/2005/8/layout/hierarchy2"/>
    <dgm:cxn modelId="{314A2DC8-0D49-404F-8C93-A91D196B240D}" type="presOf" srcId="{14D7AF8E-923F-F64E-BDAC-4474FCAE118A}" destId="{D29986D3-8407-0342-9EAB-6FCF96CA5937}" srcOrd="1" destOrd="0" presId="urn:microsoft.com/office/officeart/2005/8/layout/hierarchy2"/>
    <dgm:cxn modelId="{78EA29B4-CA55-7346-BD8D-D6248A582B0E}" type="presOf" srcId="{2915D67C-E51A-2E45-A32D-83633004A356}" destId="{7F201D60-82C0-8241-90A1-AF4786AAF571}" srcOrd="0" destOrd="0" presId="urn:microsoft.com/office/officeart/2005/8/layout/hierarchy2"/>
    <dgm:cxn modelId="{B937F2A2-345C-4C42-A3CE-DD45CAC071EA}" srcId="{04AB16B9-E7B3-0149-870D-3746C144C2E6}" destId="{016A11C1-656D-F749-8D43-A679652522B0}" srcOrd="1" destOrd="0" parTransId="{2915D67C-E51A-2E45-A32D-83633004A356}" sibTransId="{04ECEE01-BE67-1145-BFCC-AA7388309D1E}"/>
    <dgm:cxn modelId="{9D22C634-71E1-1B46-B625-FF8A8ED8BAD3}" type="presOf" srcId="{446AE46A-9561-3740-AC5E-F18524F92A68}" destId="{CD2CF86B-3236-8F4C-B40F-5E1BAB8329F8}" srcOrd="0" destOrd="0" presId="urn:microsoft.com/office/officeart/2005/8/layout/hierarchy2"/>
    <dgm:cxn modelId="{A8D7E709-66CA-6E48-8409-3395B3BDE6BA}" srcId="{27B53494-86A7-2842-B15E-28372628D0BE}" destId="{04AB16B9-E7B3-0149-870D-3746C144C2E6}" srcOrd="0" destOrd="0" parTransId="{FC46AEF7-B9FA-2A44-AC72-0A9F3FE6A6C0}" sibTransId="{3C7214F3-8277-1549-8373-0AB5E91BFC7E}"/>
    <dgm:cxn modelId="{65986792-E07C-0B46-B365-257A60604575}" type="presOf" srcId="{9069F768-FD81-644C-86F7-440B346503EA}" destId="{55A19BB8-12D8-0446-867B-BAECE457CBA8}" srcOrd="1" destOrd="0" presId="urn:microsoft.com/office/officeart/2005/8/layout/hierarchy2"/>
    <dgm:cxn modelId="{14A719CB-B4CC-6243-BF7F-0D683D5CD957}" type="presOf" srcId="{55B215FF-58C5-0E49-8A03-2E929BA32358}" destId="{22C06B06-1977-4E4B-801C-4B5D3623B805}" srcOrd="0" destOrd="0" presId="urn:microsoft.com/office/officeart/2005/8/layout/hierarchy2"/>
    <dgm:cxn modelId="{80F25C8C-E695-CB4B-B39F-73908D7DDE21}" type="presOf" srcId="{04AB16B9-E7B3-0149-870D-3746C144C2E6}" destId="{D39DBDC2-3084-8347-9EFF-8F71F697D8AD}" srcOrd="0" destOrd="0" presId="urn:microsoft.com/office/officeart/2005/8/layout/hierarchy2"/>
    <dgm:cxn modelId="{F32D87A5-5A8E-684D-8740-F34303694523}" type="presOf" srcId="{8FE6C255-8C31-5A4A-AC8A-0D793BB30FEF}" destId="{9832C52D-E7F4-C94D-BBAB-411809B2479D}" srcOrd="0" destOrd="0" presId="urn:microsoft.com/office/officeart/2005/8/layout/hierarchy2"/>
    <dgm:cxn modelId="{C68C11FE-894F-5845-8472-3867B4409376}" type="presOf" srcId="{0C4E234E-AFC9-EA4C-A56B-E431916B0CC9}" destId="{79B8D73C-7E5B-4C46-B601-BB667850E071}" srcOrd="1" destOrd="0" presId="urn:microsoft.com/office/officeart/2005/8/layout/hierarchy2"/>
    <dgm:cxn modelId="{5E0A2D05-A72F-6546-8E45-59C5EE3C76DE}" type="presOf" srcId="{446AE46A-9561-3740-AC5E-F18524F92A68}" destId="{44469C6F-E016-5D49-8B5B-D6E070BDFA71}" srcOrd="1" destOrd="0" presId="urn:microsoft.com/office/officeart/2005/8/layout/hierarchy2"/>
    <dgm:cxn modelId="{0D4CF256-F2A5-7244-B9EA-4F2B94A00DF3}" srcId="{AD7C73CC-C315-504F-A832-2A225D279C78}" destId="{7BFC1DDB-9E22-FA49-B485-4B3595CF72B1}" srcOrd="0" destOrd="0" parTransId="{0C4E234E-AFC9-EA4C-A56B-E431916B0CC9}" sibTransId="{FF99D2DA-68C6-7647-836C-EC1B19194870}"/>
    <dgm:cxn modelId="{9FFE1486-C22C-A34A-B377-5507D2CE9DA2}" type="presOf" srcId="{0C4E234E-AFC9-EA4C-A56B-E431916B0CC9}" destId="{28DDE77C-EAE0-2C48-98AF-489497F710F2}" srcOrd="0" destOrd="0" presId="urn:microsoft.com/office/officeart/2005/8/layout/hierarchy2"/>
    <dgm:cxn modelId="{E9CB6EDD-0354-5947-BCD2-B651E7987BB2}" type="presOf" srcId="{2915D67C-E51A-2E45-A32D-83633004A356}" destId="{22CA46DD-73F9-8444-AF24-1197BD58C153}" srcOrd="1" destOrd="0" presId="urn:microsoft.com/office/officeart/2005/8/layout/hierarchy2"/>
    <dgm:cxn modelId="{CE89531B-DF98-FA42-9F18-65EAF0B38B4F}" type="presOf" srcId="{016A11C1-656D-F749-8D43-A679652522B0}" destId="{1BF51164-AF8F-DA4D-B68D-9A65099FC5B8}" srcOrd="0" destOrd="0" presId="urn:microsoft.com/office/officeart/2005/8/layout/hierarchy2"/>
    <dgm:cxn modelId="{04083972-2A70-BD40-A56D-8E2232976CE9}" srcId="{016A11C1-656D-F749-8D43-A679652522B0}" destId="{55B215FF-58C5-0E49-8A03-2E929BA32358}" srcOrd="0" destOrd="0" parTransId="{9069F768-FD81-644C-86F7-440B346503EA}" sibTransId="{10624D36-BF8D-5649-8A30-B9F9E24EBD13}"/>
    <dgm:cxn modelId="{8A43600C-93D8-E840-9F40-BEBEEFC09068}" type="presOf" srcId="{756E741B-2BC3-F144-89D8-8092D2230A1A}" destId="{16DAB7E8-A1AA-9C46-B927-107891706A1D}" srcOrd="1" destOrd="0" presId="urn:microsoft.com/office/officeart/2005/8/layout/hierarchy2"/>
    <dgm:cxn modelId="{049A22FA-62D3-A74B-A27F-F972078335DE}" type="presOf" srcId="{9069F768-FD81-644C-86F7-440B346503EA}" destId="{F2504BBB-A14B-B34D-B8B9-17BAB63C16C1}" srcOrd="0" destOrd="0" presId="urn:microsoft.com/office/officeart/2005/8/layout/hierarchy2"/>
    <dgm:cxn modelId="{4A70FECD-74F9-9940-8BFD-23E7BEC5A4B8}" type="presOf" srcId="{756E741B-2BC3-F144-89D8-8092D2230A1A}" destId="{085EE4BE-D9AF-CD46-92DE-AD991797E0CB}" srcOrd="0" destOrd="0" presId="urn:microsoft.com/office/officeart/2005/8/layout/hierarchy2"/>
    <dgm:cxn modelId="{44541A4C-F46F-FA46-9007-ED6370A5E03C}" srcId="{016A11C1-656D-F749-8D43-A679652522B0}" destId="{DABA9FE0-7A85-4C42-BE05-B9C34AFE89FC}" srcOrd="1" destOrd="0" parTransId="{756E741B-2BC3-F144-89D8-8092D2230A1A}" sibTransId="{6F97DA6A-4F3D-8147-8803-60461C275217}"/>
    <dgm:cxn modelId="{122A124D-214A-1A4C-BB21-A70507374176}" type="presParOf" srcId="{D414D5A1-6A29-8846-B430-9143E86460AF}" destId="{4EE786FE-2340-1D49-A086-975918BC2984}" srcOrd="0" destOrd="0" presId="urn:microsoft.com/office/officeart/2005/8/layout/hierarchy2"/>
    <dgm:cxn modelId="{E6D47D41-EC6E-3143-AFD7-F72DC28D2852}" type="presParOf" srcId="{4EE786FE-2340-1D49-A086-975918BC2984}" destId="{D39DBDC2-3084-8347-9EFF-8F71F697D8AD}" srcOrd="0" destOrd="0" presId="urn:microsoft.com/office/officeart/2005/8/layout/hierarchy2"/>
    <dgm:cxn modelId="{BAFD32F3-FAB3-B84D-B35B-520F285342B7}" type="presParOf" srcId="{4EE786FE-2340-1D49-A086-975918BC2984}" destId="{E8C1F6BA-D465-264E-B344-D3CBE2E75854}" srcOrd="1" destOrd="0" presId="urn:microsoft.com/office/officeart/2005/8/layout/hierarchy2"/>
    <dgm:cxn modelId="{2FE8AC35-9575-DE41-82AC-7ACCABDE4DF7}" type="presParOf" srcId="{E8C1F6BA-D465-264E-B344-D3CBE2E75854}" destId="{CD2CF86B-3236-8F4C-B40F-5E1BAB8329F8}" srcOrd="0" destOrd="0" presId="urn:microsoft.com/office/officeart/2005/8/layout/hierarchy2"/>
    <dgm:cxn modelId="{B9159BFE-6B6A-AD44-8CC8-5CCC76432B1F}" type="presParOf" srcId="{CD2CF86B-3236-8F4C-B40F-5E1BAB8329F8}" destId="{44469C6F-E016-5D49-8B5B-D6E070BDFA71}" srcOrd="0" destOrd="0" presId="urn:microsoft.com/office/officeart/2005/8/layout/hierarchy2"/>
    <dgm:cxn modelId="{455DD730-FBE4-6D4B-B612-A00D92185FF3}" type="presParOf" srcId="{E8C1F6BA-D465-264E-B344-D3CBE2E75854}" destId="{9B2CC9CF-A542-C749-B27B-9F1F89348DEF}" srcOrd="1" destOrd="0" presId="urn:microsoft.com/office/officeart/2005/8/layout/hierarchy2"/>
    <dgm:cxn modelId="{5B1C7469-4E8E-1E4A-B826-48B0023DAB6F}" type="presParOf" srcId="{9B2CC9CF-A542-C749-B27B-9F1F89348DEF}" destId="{0F67DE9D-A9A5-AE4E-81F6-1FBEA86C855F}" srcOrd="0" destOrd="0" presId="urn:microsoft.com/office/officeart/2005/8/layout/hierarchy2"/>
    <dgm:cxn modelId="{47A84CEA-C458-1041-9134-FC51EDC76D81}" type="presParOf" srcId="{9B2CC9CF-A542-C749-B27B-9F1F89348DEF}" destId="{299BDA88-522F-0540-8E9E-D1C8113B2F07}" srcOrd="1" destOrd="0" presId="urn:microsoft.com/office/officeart/2005/8/layout/hierarchy2"/>
    <dgm:cxn modelId="{41D7DAAF-06DF-4E4B-8F62-D75BEE771B8A}" type="presParOf" srcId="{299BDA88-522F-0540-8E9E-D1C8113B2F07}" destId="{28DDE77C-EAE0-2C48-98AF-489497F710F2}" srcOrd="0" destOrd="0" presId="urn:microsoft.com/office/officeart/2005/8/layout/hierarchy2"/>
    <dgm:cxn modelId="{EDC26618-20FB-D543-BD9F-17DD3DAE9BB0}" type="presParOf" srcId="{28DDE77C-EAE0-2C48-98AF-489497F710F2}" destId="{79B8D73C-7E5B-4C46-B601-BB667850E071}" srcOrd="0" destOrd="0" presId="urn:microsoft.com/office/officeart/2005/8/layout/hierarchy2"/>
    <dgm:cxn modelId="{2F73F0F0-299A-C649-97F0-3E342DA8D7C2}" type="presParOf" srcId="{299BDA88-522F-0540-8E9E-D1C8113B2F07}" destId="{5EED0959-0B76-FD44-AEAF-448D52E17CDC}" srcOrd="1" destOrd="0" presId="urn:microsoft.com/office/officeart/2005/8/layout/hierarchy2"/>
    <dgm:cxn modelId="{7580E6D7-B901-F04A-9E25-D14D7F5442BA}" type="presParOf" srcId="{5EED0959-0B76-FD44-AEAF-448D52E17CDC}" destId="{E788E2A4-A466-E442-A003-C27A7E783321}" srcOrd="0" destOrd="0" presId="urn:microsoft.com/office/officeart/2005/8/layout/hierarchy2"/>
    <dgm:cxn modelId="{40B2D5B2-27AA-8F43-84C3-23C08CA5C23C}" type="presParOf" srcId="{5EED0959-0B76-FD44-AEAF-448D52E17CDC}" destId="{2851066E-F324-1F40-8EFB-2FEE24DF68CF}" srcOrd="1" destOrd="0" presId="urn:microsoft.com/office/officeart/2005/8/layout/hierarchy2"/>
    <dgm:cxn modelId="{CFE11B17-78AE-A04F-998D-8AD094A6C08D}" type="presParOf" srcId="{299BDA88-522F-0540-8E9E-D1C8113B2F07}" destId="{FEC949DB-C4B9-614F-8208-88F1DD5164B4}" srcOrd="2" destOrd="0" presId="urn:microsoft.com/office/officeart/2005/8/layout/hierarchy2"/>
    <dgm:cxn modelId="{05162CFA-53FF-EF4B-A9AB-46CEA3F257C7}" type="presParOf" srcId="{FEC949DB-C4B9-614F-8208-88F1DD5164B4}" destId="{D29986D3-8407-0342-9EAB-6FCF96CA5937}" srcOrd="0" destOrd="0" presId="urn:microsoft.com/office/officeart/2005/8/layout/hierarchy2"/>
    <dgm:cxn modelId="{2C3A181C-0C17-F546-ABEE-4BFE4BAAD580}" type="presParOf" srcId="{299BDA88-522F-0540-8E9E-D1C8113B2F07}" destId="{0DC68531-E9BF-494A-A3E6-E63E30F27282}" srcOrd="3" destOrd="0" presId="urn:microsoft.com/office/officeart/2005/8/layout/hierarchy2"/>
    <dgm:cxn modelId="{ABBEB16F-B46D-C247-A3A0-A42A4203A39A}" type="presParOf" srcId="{0DC68531-E9BF-494A-A3E6-E63E30F27282}" destId="{9832C52D-E7F4-C94D-BBAB-411809B2479D}" srcOrd="0" destOrd="0" presId="urn:microsoft.com/office/officeart/2005/8/layout/hierarchy2"/>
    <dgm:cxn modelId="{78A39568-4910-E04B-9EA6-6E1C569905DF}" type="presParOf" srcId="{0DC68531-E9BF-494A-A3E6-E63E30F27282}" destId="{1CF23DEE-3F4B-4D46-A4DF-AAE1B5564A64}" srcOrd="1" destOrd="0" presId="urn:microsoft.com/office/officeart/2005/8/layout/hierarchy2"/>
    <dgm:cxn modelId="{A4FE7B8E-2935-5541-ABCA-BC49DBC42E95}" type="presParOf" srcId="{E8C1F6BA-D465-264E-B344-D3CBE2E75854}" destId="{7F201D60-82C0-8241-90A1-AF4786AAF571}" srcOrd="2" destOrd="0" presId="urn:microsoft.com/office/officeart/2005/8/layout/hierarchy2"/>
    <dgm:cxn modelId="{9B4A6C97-E851-D64C-BD97-58F55C80D9D1}" type="presParOf" srcId="{7F201D60-82C0-8241-90A1-AF4786AAF571}" destId="{22CA46DD-73F9-8444-AF24-1197BD58C153}" srcOrd="0" destOrd="0" presId="urn:microsoft.com/office/officeart/2005/8/layout/hierarchy2"/>
    <dgm:cxn modelId="{E87217F1-CBE6-1044-85BC-4A4394EC3BAA}" type="presParOf" srcId="{E8C1F6BA-D465-264E-B344-D3CBE2E75854}" destId="{9CE826EA-7F28-A54A-A34C-D626839C2DE5}" srcOrd="3" destOrd="0" presId="urn:microsoft.com/office/officeart/2005/8/layout/hierarchy2"/>
    <dgm:cxn modelId="{B0545585-9EC4-6D46-A313-3429EDA78D08}" type="presParOf" srcId="{9CE826EA-7F28-A54A-A34C-D626839C2DE5}" destId="{1BF51164-AF8F-DA4D-B68D-9A65099FC5B8}" srcOrd="0" destOrd="0" presId="urn:microsoft.com/office/officeart/2005/8/layout/hierarchy2"/>
    <dgm:cxn modelId="{A605E603-2829-BB42-B453-0EB510965FCD}" type="presParOf" srcId="{9CE826EA-7F28-A54A-A34C-D626839C2DE5}" destId="{04C1503A-64A1-6940-B05A-10C61FCD31A9}" srcOrd="1" destOrd="0" presId="urn:microsoft.com/office/officeart/2005/8/layout/hierarchy2"/>
    <dgm:cxn modelId="{D02AC719-3453-2E45-A81E-B7A276F14A7F}" type="presParOf" srcId="{04C1503A-64A1-6940-B05A-10C61FCD31A9}" destId="{F2504BBB-A14B-B34D-B8B9-17BAB63C16C1}" srcOrd="0" destOrd="0" presId="urn:microsoft.com/office/officeart/2005/8/layout/hierarchy2"/>
    <dgm:cxn modelId="{41954117-5178-764F-96D2-ED316EA7BB9B}" type="presParOf" srcId="{F2504BBB-A14B-B34D-B8B9-17BAB63C16C1}" destId="{55A19BB8-12D8-0446-867B-BAECE457CBA8}" srcOrd="0" destOrd="0" presId="urn:microsoft.com/office/officeart/2005/8/layout/hierarchy2"/>
    <dgm:cxn modelId="{C1B66958-7C95-D545-9A60-0BC90EF224B6}" type="presParOf" srcId="{04C1503A-64A1-6940-B05A-10C61FCD31A9}" destId="{250874B3-453D-9340-BF58-7AD197C2E7E1}" srcOrd="1" destOrd="0" presId="urn:microsoft.com/office/officeart/2005/8/layout/hierarchy2"/>
    <dgm:cxn modelId="{92716A54-997B-8D45-B205-0B1EECA0BB83}" type="presParOf" srcId="{250874B3-453D-9340-BF58-7AD197C2E7E1}" destId="{22C06B06-1977-4E4B-801C-4B5D3623B805}" srcOrd="0" destOrd="0" presId="urn:microsoft.com/office/officeart/2005/8/layout/hierarchy2"/>
    <dgm:cxn modelId="{048F003B-A72F-CD4B-9228-10CA57425798}" type="presParOf" srcId="{250874B3-453D-9340-BF58-7AD197C2E7E1}" destId="{1D162E29-6DBB-C24E-B35B-DB90C5D7026E}" srcOrd="1" destOrd="0" presId="urn:microsoft.com/office/officeart/2005/8/layout/hierarchy2"/>
    <dgm:cxn modelId="{9E42D544-D030-5E41-BDFA-1ECFCEC730FA}" type="presParOf" srcId="{04C1503A-64A1-6940-B05A-10C61FCD31A9}" destId="{085EE4BE-D9AF-CD46-92DE-AD991797E0CB}" srcOrd="2" destOrd="0" presId="urn:microsoft.com/office/officeart/2005/8/layout/hierarchy2"/>
    <dgm:cxn modelId="{0376CD7F-3046-AD49-9CD5-59E93B63029C}" type="presParOf" srcId="{085EE4BE-D9AF-CD46-92DE-AD991797E0CB}" destId="{16DAB7E8-A1AA-9C46-B927-107891706A1D}" srcOrd="0" destOrd="0" presId="urn:microsoft.com/office/officeart/2005/8/layout/hierarchy2"/>
    <dgm:cxn modelId="{4CF4DF93-2BF8-E743-96DF-8A15F46210AE}" type="presParOf" srcId="{04C1503A-64A1-6940-B05A-10C61FCD31A9}" destId="{86AA9960-FECA-064C-A421-C357A5534002}" srcOrd="3" destOrd="0" presId="urn:microsoft.com/office/officeart/2005/8/layout/hierarchy2"/>
    <dgm:cxn modelId="{E1463D69-4981-DA46-BC20-819034B3D3ED}" type="presParOf" srcId="{86AA9960-FECA-064C-A421-C357A5534002}" destId="{356F2085-BDB0-CD4C-8A58-45B335376D46}" srcOrd="0" destOrd="0" presId="urn:microsoft.com/office/officeart/2005/8/layout/hierarchy2"/>
    <dgm:cxn modelId="{269DA59F-BEAF-4E40-BBAA-22ECA5365DEC}" type="presParOf" srcId="{86AA9960-FECA-064C-A421-C357A5534002}" destId="{E374B95F-0842-FE4C-98CC-A9D0DF17997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DBDC2-3084-8347-9EFF-8F71F697D8AD}">
      <dsp:nvSpPr>
        <dsp:cNvPr id="0" name=""/>
        <dsp:cNvSpPr/>
      </dsp:nvSpPr>
      <dsp:spPr bwMode="auto">
        <a:xfrm>
          <a:off x="1899" y="1716980"/>
          <a:ext cx="1260078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iPad SchiLf</a:t>
          </a:r>
        </a:p>
      </dsp:txBody>
      <dsp:txXfrm>
        <a:off x="20352" y="1735433"/>
        <a:ext cx="1223172" cy="593133"/>
      </dsp:txXfrm>
    </dsp:sp>
    <dsp:sp modelId="{CD2CF86B-3236-8F4C-B40F-5E1BAB8329F8}">
      <dsp:nvSpPr>
        <dsp:cNvPr id="0" name=""/>
        <dsp:cNvSpPr/>
      </dsp:nvSpPr>
      <dsp:spPr bwMode="auto">
        <a:xfrm rot="18289469">
          <a:off x="1072684" y="1655774"/>
          <a:ext cx="882617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882617" y="139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1491928" y="1647662"/>
        <a:ext cx="44130" cy="44130"/>
      </dsp:txXfrm>
    </dsp:sp>
    <dsp:sp modelId="{0F67DE9D-A9A5-AE4E-81F6-1FBEA86C855F}">
      <dsp:nvSpPr>
        <dsp:cNvPr id="0" name=""/>
        <dsp:cNvSpPr/>
      </dsp:nvSpPr>
      <dsp:spPr bwMode="auto">
        <a:xfrm>
          <a:off x="1766009" y="992435"/>
          <a:ext cx="1260078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1./2. Stunde</a:t>
          </a:r>
          <a:endParaRPr sz="1900" kern="1200"/>
        </a:p>
      </dsp:txBody>
      <dsp:txXfrm>
        <a:off x="1784462" y="1010888"/>
        <a:ext cx="1223172" cy="593133"/>
      </dsp:txXfrm>
    </dsp:sp>
    <dsp:sp modelId="{28DDE77C-EAE0-2C48-98AF-489497F710F2}">
      <dsp:nvSpPr>
        <dsp:cNvPr id="0" name=""/>
        <dsp:cNvSpPr/>
      </dsp:nvSpPr>
      <dsp:spPr bwMode="auto">
        <a:xfrm rot="19457599">
          <a:off x="2967744" y="1112366"/>
          <a:ext cx="620716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620716" y="139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3262584" y="1110800"/>
        <a:ext cx="31035" cy="31035"/>
      </dsp:txXfrm>
    </dsp:sp>
    <dsp:sp modelId="{E788E2A4-A466-E442-A003-C27A7E783321}">
      <dsp:nvSpPr>
        <dsp:cNvPr id="0" name=""/>
        <dsp:cNvSpPr/>
      </dsp:nvSpPr>
      <dsp:spPr bwMode="auto">
        <a:xfrm>
          <a:off x="3530118" y="630163"/>
          <a:ext cx="2563981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Hardware iPad</a:t>
          </a:r>
          <a:endParaRPr sz="1900" kern="1200"/>
        </a:p>
      </dsp:txBody>
      <dsp:txXfrm>
        <a:off x="3548571" y="648616"/>
        <a:ext cx="2527075" cy="593133"/>
      </dsp:txXfrm>
    </dsp:sp>
    <dsp:sp modelId="{FEC949DB-C4B9-614F-8208-88F1DD5164B4}">
      <dsp:nvSpPr>
        <dsp:cNvPr id="0" name=""/>
        <dsp:cNvSpPr/>
      </dsp:nvSpPr>
      <dsp:spPr bwMode="auto">
        <a:xfrm rot="2142401">
          <a:off x="2967744" y="1474638"/>
          <a:ext cx="620716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620716" y="139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3262584" y="1473073"/>
        <a:ext cx="31035" cy="31035"/>
      </dsp:txXfrm>
    </dsp:sp>
    <dsp:sp modelId="{9832C52D-E7F4-C94D-BBAB-411809B2479D}">
      <dsp:nvSpPr>
        <dsp:cNvPr id="0" name=""/>
        <dsp:cNvSpPr/>
      </dsp:nvSpPr>
      <dsp:spPr bwMode="auto">
        <a:xfrm>
          <a:off x="3530118" y="1354708"/>
          <a:ext cx="2563981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GoodNotes </a:t>
          </a:r>
          <a:endParaRPr sz="1900" kern="1200"/>
        </a:p>
      </dsp:txBody>
      <dsp:txXfrm>
        <a:off x="3548571" y="1373161"/>
        <a:ext cx="2527075" cy="593133"/>
      </dsp:txXfrm>
    </dsp:sp>
    <dsp:sp modelId="{7F201D60-82C0-8241-90A1-AF4786AAF571}">
      <dsp:nvSpPr>
        <dsp:cNvPr id="0" name=""/>
        <dsp:cNvSpPr/>
      </dsp:nvSpPr>
      <dsp:spPr bwMode="auto">
        <a:xfrm rot="3310531">
          <a:off x="1072684" y="2380319"/>
          <a:ext cx="882617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882617" y="139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1491928" y="2372207"/>
        <a:ext cx="44130" cy="44130"/>
      </dsp:txXfrm>
    </dsp:sp>
    <dsp:sp modelId="{1BF51164-AF8F-DA4D-B68D-9A65099FC5B8}">
      <dsp:nvSpPr>
        <dsp:cNvPr id="0" name=""/>
        <dsp:cNvSpPr/>
      </dsp:nvSpPr>
      <dsp:spPr bwMode="auto">
        <a:xfrm>
          <a:off x="1766009" y="2441525"/>
          <a:ext cx="1260078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3./4. Stunde</a:t>
          </a:r>
          <a:endParaRPr sz="1900" kern="1200"/>
        </a:p>
      </dsp:txBody>
      <dsp:txXfrm>
        <a:off x="1784462" y="2459978"/>
        <a:ext cx="1223172" cy="593133"/>
      </dsp:txXfrm>
    </dsp:sp>
    <dsp:sp modelId="{F2504BBB-A14B-B34D-B8B9-17BAB63C16C1}">
      <dsp:nvSpPr>
        <dsp:cNvPr id="0" name=""/>
        <dsp:cNvSpPr/>
      </dsp:nvSpPr>
      <dsp:spPr bwMode="auto">
        <a:xfrm rot="19457599">
          <a:off x="2967744" y="2561456"/>
          <a:ext cx="620716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620716" y="139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3262584" y="2559890"/>
        <a:ext cx="31035" cy="31035"/>
      </dsp:txXfrm>
    </dsp:sp>
    <dsp:sp modelId="{22C06B06-1977-4E4B-801C-4B5D3623B805}">
      <dsp:nvSpPr>
        <dsp:cNvPr id="0" name=""/>
        <dsp:cNvSpPr/>
      </dsp:nvSpPr>
      <dsp:spPr bwMode="auto">
        <a:xfrm>
          <a:off x="3530118" y="2079252"/>
          <a:ext cx="2563981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GoodNotes</a:t>
          </a:r>
        </a:p>
      </dsp:txBody>
      <dsp:txXfrm>
        <a:off x="3548571" y="2097705"/>
        <a:ext cx="2527075" cy="593133"/>
      </dsp:txXfrm>
    </dsp:sp>
    <dsp:sp modelId="{085EE4BE-D9AF-CD46-92DE-AD991797E0CB}">
      <dsp:nvSpPr>
        <dsp:cNvPr id="0" name=""/>
        <dsp:cNvSpPr/>
      </dsp:nvSpPr>
      <dsp:spPr bwMode="auto">
        <a:xfrm rot="2142401">
          <a:off x="2967744" y="2923728"/>
          <a:ext cx="620716" cy="27905"/>
        </a:xfrm>
        <a:custGeom>
          <a:avLst/>
          <a:gdLst/>
          <a:ahLst/>
          <a:cxnLst/>
          <a:rect l="0" t="0" r="0" b="0"/>
          <a:pathLst>
            <a:path>
              <a:moveTo>
                <a:pt x="0" y="13952"/>
              </a:moveTo>
              <a:lnTo>
                <a:pt x="620716" y="139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de-DE" sz="500" kern="1200"/>
        </a:p>
      </dsp:txBody>
      <dsp:txXfrm>
        <a:off x="3262584" y="2922163"/>
        <a:ext cx="31035" cy="31035"/>
      </dsp:txXfrm>
    </dsp:sp>
    <dsp:sp modelId="{356F2085-BDB0-CD4C-8A58-45B335376D46}">
      <dsp:nvSpPr>
        <dsp:cNvPr id="0" name=""/>
        <dsp:cNvSpPr/>
      </dsp:nvSpPr>
      <dsp:spPr bwMode="auto">
        <a:xfrm>
          <a:off x="3530118" y="2803797"/>
          <a:ext cx="2563981" cy="63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de-DE" sz="1900" kern="1200"/>
            <a:t>Tipps, Tricks, Vorschläge </a:t>
          </a:r>
          <a:endParaRPr sz="1900" kern="1200"/>
        </a:p>
      </dsp:txBody>
      <dsp:txXfrm>
        <a:off x="3548571" y="2822250"/>
        <a:ext cx="2527075" cy="593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5659" cy="495348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0444" y="1"/>
            <a:ext cx="2945659" cy="495348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r">
              <a:defRPr sz="1200"/>
            </a:lvl1pPr>
          </a:lstStyle>
          <a:p>
            <a:pPr>
              <a:defRPr/>
            </a:pPr>
            <a:fld id="{5A9DCB1D-CB7C-4C28-8EC3-4CBAAD6C6CAF}" type="datetimeFigureOut">
              <a:rPr lang="de-DE"/>
              <a:t>06.07.2025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9" rIns="91437" bIns="45719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51219"/>
            <a:ext cx="5438140" cy="3887362"/>
          </a:xfrm>
          <a:prstGeom prst="rect">
            <a:avLst/>
          </a:prstGeom>
        </p:spPr>
        <p:txBody>
          <a:bodyPr vert="horz" lIns="91437" tIns="45719" rIns="91437" bIns="45719" rtlCol="0"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1" y="9377320"/>
            <a:ext cx="2945659" cy="495347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4" y="9377320"/>
            <a:ext cx="2945659" cy="495347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r">
              <a:defRPr sz="1200"/>
            </a:lvl1pPr>
          </a:lstStyle>
          <a:p>
            <a:pPr>
              <a:defRPr/>
            </a:pPr>
            <a:fld id="{DDA7ECE7-9549-4907-964E-8ED6A0AA79C5}" type="slidenum">
              <a:rPr lang="de-DE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952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37A4DC6-5750-B0AA-61EF-D86CC11630BE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9E31F18-7959-C9C7-E914-8C595E534E4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7890"/>
          <a:stretch/>
        </p:blipFill>
        <p:spPr bwMode="auto">
          <a:xfrm>
            <a:off x="8327295" y="5975496"/>
            <a:ext cx="760953" cy="72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/>
          <a:stretch/>
        </p:blipFill>
        <p:spPr bwMode="auto">
          <a:xfrm>
            <a:off x="6853806" y="-142545"/>
            <a:ext cx="2399249" cy="928741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 bwMode="auto">
          <a:xfrm>
            <a:off x="33556" y="236618"/>
            <a:ext cx="671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/>
              <a:t>Städtisches Willi-Graf-Gymnasium</a:t>
            </a:r>
            <a:endParaRPr/>
          </a:p>
        </p:txBody>
      </p:sp>
      <p:cxnSp>
        <p:nvCxnSpPr>
          <p:cNvPr id="11" name="Gerade Verbindung 10"/>
          <p:cNvCxnSpPr>
            <a:cxnSpLocks/>
          </p:cNvCxnSpPr>
          <p:nvPr userDrawn="1"/>
        </p:nvCxnSpPr>
        <p:spPr bwMode="auto">
          <a:xfrm>
            <a:off x="-50333" y="828141"/>
            <a:ext cx="919433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alphaModFix amt="34000"/>
          </a:blip>
          <a:stretch/>
        </p:blipFill>
        <p:spPr bwMode="auto">
          <a:xfrm rot="506131">
            <a:off x="2024741" y="246961"/>
            <a:ext cx="5094514" cy="652027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806976" y="288835"/>
            <a:ext cx="76867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de-DE" sz="6600" b="1"/>
              <a:t>Herzlich Willkommen</a:t>
            </a:r>
            <a:endParaRPr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chemeClr val="tx1"/>
                </a:solidFill>
              </a:rPr>
              <a:t>SchiLf </a:t>
            </a:r>
            <a:endParaRPr/>
          </a:p>
          <a:p>
            <a:pPr>
              <a:defRPr/>
            </a:pPr>
            <a:r>
              <a:rPr lang="de-DE">
                <a:solidFill>
                  <a:schemeClr val="tx1"/>
                </a:solidFill>
              </a:rPr>
              <a:t>neue iPad-Klassen</a:t>
            </a:r>
            <a:endParaRPr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290945" y="1061892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en-GB"/>
              <a:t>Classroom App</a:t>
            </a:r>
            <a:endParaRPr/>
          </a:p>
        </p:txBody>
      </p:sp>
      <p:pic>
        <p:nvPicPr>
          <p:cNvPr id="1026" name="Picture 2" descr="Apple Classroom App Icon in 2020 | Apple classroom, Classroom apps, App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3527" y="1002001"/>
            <a:ext cx="1759528" cy="1677401"/>
          </a:xfrm>
          <a:prstGeom prst="rect">
            <a:avLst/>
          </a:prstGeom>
          <a:noFill/>
        </p:spPr>
      </p:pic>
      <p:pic>
        <p:nvPicPr>
          <p:cNvPr id="5" name="Grafik 4" descr="Ein Bild, das Diagramm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3959" y="2925482"/>
            <a:ext cx="8376081" cy="250622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32509" y="1163781"/>
            <a:ext cx="8097982" cy="975399"/>
          </a:xfrm>
        </p:spPr>
        <p:txBody>
          <a:bodyPr/>
          <a:lstStyle/>
          <a:p>
            <a:pPr algn="l">
              <a:defRPr/>
            </a:pPr>
            <a:r>
              <a:rPr lang="de-DE"/>
              <a:t>GoodNotes 5</a:t>
            </a:r>
            <a:endParaRPr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 bwMode="auto">
          <a:xfrm>
            <a:off x="332508" y="1954934"/>
            <a:ext cx="7507990" cy="4695248"/>
          </a:xfrm>
        </p:spPr>
        <p:txBody>
          <a:bodyPr/>
          <a:lstStyle/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Ordner und digitales Heft anlegen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Seite im Heft einfügen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Miniaturansicht im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Werkzeuge zur Seitengestaltung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Menü im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Export als PDF aus dem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50000"/>
                  </a:schemeClr>
                </a:solidFill>
              </a:rPr>
              <a:t>Lernkarten im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50000"/>
                  </a:schemeClr>
                </a:solidFill>
              </a:rPr>
              <a:t>Eigene Vorlagen erstellen und verwenden 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Suchfunktion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Heftinhalte über den Beamer teilen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Heftinhalte sichern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QuickNotes nutzen</a:t>
            </a:r>
            <a:endParaRPr lang="de-DE" sz="2000"/>
          </a:p>
          <a:p>
            <a:pPr marL="342900" indent="-342900" algn="l">
              <a:buFont typeface="Arial"/>
              <a:buChar char="•"/>
              <a:defRPr/>
            </a:pPr>
            <a:endParaRPr lang="de-DE" sz="190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  <a:defRPr/>
            </a:pPr>
            <a:endParaRPr lang="de-DE" sz="2000"/>
          </a:p>
          <a:p>
            <a:pPr marL="342900" indent="-342900" algn="l">
              <a:buFont typeface="Arial"/>
              <a:buChar char="•"/>
              <a:defRPr/>
            </a:pPr>
            <a:endParaRPr lang="de-DE" sz="200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840498" y="916916"/>
            <a:ext cx="1194972" cy="117731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920477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MEBIS</a:t>
            </a:r>
            <a:endParaRPr/>
          </a:p>
        </p:txBody>
      </p:sp>
      <p:pic>
        <p:nvPicPr>
          <p:cNvPr id="7" name="Grafik 6" descr="Ein Bild, das Website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1" y="1628770"/>
            <a:ext cx="7772400" cy="476666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015481"/>
            <a:ext cx="8170063" cy="735012"/>
          </a:xfrm>
        </p:spPr>
        <p:txBody>
          <a:bodyPr/>
          <a:lstStyle/>
          <a:p>
            <a:pPr algn="l">
              <a:defRPr/>
            </a:pPr>
            <a:r>
              <a:rPr lang="de-DE"/>
              <a:t>MEBIS – Grundlagen mit dem iPad</a:t>
            </a:r>
            <a:endParaRPr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1" y="1750493"/>
            <a:ext cx="8140017" cy="393018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991729"/>
            <a:ext cx="8490697" cy="704087"/>
          </a:xfrm>
        </p:spPr>
        <p:txBody>
          <a:bodyPr/>
          <a:lstStyle/>
          <a:p>
            <a:pPr algn="l">
              <a:defRPr/>
            </a:pPr>
            <a:r>
              <a:rPr lang="de-DE"/>
              <a:t>MEBIS – GoodNotes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0" y="1695817"/>
            <a:ext cx="7772401" cy="464084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225759" y="1003259"/>
            <a:ext cx="7772400" cy="585844"/>
          </a:xfrm>
        </p:spPr>
        <p:txBody>
          <a:bodyPr numCol="1"/>
          <a:lstStyle/>
          <a:p>
            <a:pPr algn="l">
              <a:defRPr/>
            </a:pPr>
            <a:r>
              <a:rPr lang="de-DE"/>
              <a:t>Tipps, Tricks, Vorschläge</a:t>
            </a: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endParaRPr lang="de-DE" sz="1600"/>
          </a:p>
        </p:txBody>
      </p:sp>
      <p:sp>
        <p:nvSpPr>
          <p:cNvPr id="3" name="Textfeld 2"/>
          <p:cNvSpPr txBox="1"/>
          <p:nvPr/>
        </p:nvSpPr>
        <p:spPr bwMode="auto">
          <a:xfrm>
            <a:off x="225759" y="1950150"/>
            <a:ext cx="8929915" cy="347787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Lehrer entscheidet!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gemeinsame Absprache im Klassenteam!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klare/einheitliche Konsequenzen (Hr. Blanz)  Arbeitsgerät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immer</a:t>
            </a:r>
            <a:r>
              <a:rPr lang="de-DE" sz="2000"/>
              <a:t> flach auf dem Tisch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Pausenregelung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z="2000"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Texte / Ringbuch statt Hefte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Stifte und iPads markieren bei LuL und SuS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Accounts bei Schulbuchverlagen einrichten  Elternbrief +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Bücher zu Hause runterladen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evtl. Schutzfolie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 bwMode="auto">
          <a:xfrm>
            <a:off x="225758" y="1969805"/>
            <a:ext cx="8929915" cy="440120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Buch / Beamer + iPad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Sicherung: Speicherung in eigene Dateien bzw. Stick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Sperrbildschirm mit Stundenplan  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iPad-Führerschein ( mebis)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GoodNotes Ralley  (5 Seiten pro Tag als HA, mebis)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Ordnerstruktur anlegen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Vorlagen von Franzi/Pia</a:t>
            </a:r>
          </a:p>
          <a:p>
            <a:pPr marL="285750" indent="-285750">
              <a:buFont typeface="Arial"/>
              <a:buChar char="•"/>
              <a:defRPr/>
            </a:pPr>
            <a:endParaRPr lang="de-DE" sz="2000"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Bei Fragen: Gerne an uns wenden! 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mebis-Kurs</a:t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> </a:t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endParaRPr lang="de-DE" sz="2000"/>
          </a:p>
        </p:txBody>
      </p:sp>
      <p:sp>
        <p:nvSpPr>
          <p:cNvPr id="2" name="Titel 7"/>
          <p:cNvSpPr txBox="1"/>
          <p:nvPr/>
        </p:nvSpPr>
        <p:spPr bwMode="auto">
          <a:xfrm>
            <a:off x="378158" y="1155658"/>
            <a:ext cx="7772400" cy="585844"/>
          </a:xfrm>
          <a:prstGeom prst="rect">
            <a:avLst/>
          </a:prstGeom>
        </p:spPr>
        <p:txBody>
          <a:bodyPr numCol="1"/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/>
              <a:t>Tipps, Tricks, Vorschläge</a:t>
            </a: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endParaRPr lang="de-DE" sz="16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81734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MEBIS</a:t>
            </a: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171" y="2210713"/>
            <a:ext cx="7548983" cy="464728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11327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iPad-Regeln</a:t>
            </a:r>
            <a:endParaRPr/>
          </a:p>
        </p:txBody>
      </p:sp>
      <p:pic>
        <p:nvPicPr>
          <p:cNvPr id="10" name="Grafik 9" descr="Ein Bild, das Text, mehrere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9169" y="2130424"/>
            <a:ext cx="6025662" cy="39939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81993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Ansprechpartner</a:t>
            </a:r>
            <a:endParaRPr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 bwMode="auto">
          <a:xfrm>
            <a:off x="685800" y="2355413"/>
            <a:ext cx="6400800" cy="1801851"/>
          </a:xfrm>
        </p:spPr>
        <p:txBody>
          <a:bodyPr/>
          <a:lstStyle/>
          <a:p>
            <a:pPr algn="l">
              <a:defRPr/>
            </a:pPr>
            <a:r>
              <a:rPr lang="de-DE" sz="2000"/>
              <a:t>D	Verena von Pein</a:t>
            </a:r>
            <a:endParaRPr/>
          </a:p>
          <a:p>
            <a:pPr algn="l">
              <a:defRPr/>
            </a:pPr>
            <a:r>
              <a:rPr lang="de-DE" sz="2000"/>
              <a:t>M	Max Lutz, Nicholas Welz</a:t>
            </a:r>
            <a:endParaRPr/>
          </a:p>
          <a:p>
            <a:pPr algn="l">
              <a:defRPr/>
            </a:pPr>
            <a:r>
              <a:rPr lang="de-DE" sz="2000"/>
              <a:t>E	Pia Feit, Maria Kraus </a:t>
            </a:r>
            <a:endParaRPr/>
          </a:p>
          <a:p>
            <a:pPr algn="l">
              <a:defRPr/>
            </a:pPr>
            <a:r>
              <a:rPr lang="de-DE" sz="2000"/>
              <a:t>NuT	Franziska Moll</a:t>
            </a:r>
            <a:endParaRPr/>
          </a:p>
          <a:p>
            <a:pPr algn="l">
              <a:defRPr/>
            </a:pPr>
            <a:r>
              <a:rPr lang="de-DE" sz="2000"/>
              <a:t>G	Benedikt Straub</a:t>
            </a:r>
            <a:endParaRPr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443882" y="1147631"/>
            <a:ext cx="7465424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Tagesablauf</a:t>
            </a:r>
            <a:r>
              <a:rPr lang="de-DE" sz="3200">
                <a:solidFill>
                  <a:srgbClr val="0070C0"/>
                </a:solidFill>
              </a:rPr>
              <a:t> </a:t>
            </a:r>
            <a:br>
              <a:rPr lang="de-DE" sz="3200">
                <a:solidFill>
                  <a:srgbClr val="0070C0"/>
                </a:solidFill>
              </a:rPr>
            </a:br>
            <a:r>
              <a:rPr lang="de-DE" sz="3200">
                <a:solidFill>
                  <a:srgbClr val="0070C0"/>
                </a:solidFill>
              </a:rPr>
              <a:t/>
            </a:r>
            <a:br>
              <a:rPr lang="de-DE" sz="3200">
                <a:solidFill>
                  <a:srgbClr val="0070C0"/>
                </a:solidFill>
              </a:rPr>
            </a:br>
            <a:endParaRPr lang="de-DE" sz="3200">
              <a:solidFill>
                <a:srgbClr val="0070C0"/>
              </a:solidFill>
            </a:endParaRPr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endParaRPr lang="de-DE" sz="2000"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graphicFrame>
        <p:nvGraphicFramePr>
          <p:cNvPr id="6" name="Diagramm 5"/>
          <p:cNvGraphicFramePr>
            <a:graphicFrameLocks/>
          </p:cNvGraphicFramePr>
          <p:nvPr/>
        </p:nvGraphicFramePr>
        <p:xfrm>
          <a:off x="973985" y="178201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 bwMode="auto">
          <a:xfrm>
            <a:off x="189579" y="4369344"/>
            <a:ext cx="79355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6600" b="1"/>
              <a:t>Wir wünschen euch gutes Gelingen!</a:t>
            </a:r>
            <a:endParaRPr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alphaModFix amt="34000"/>
          </a:blip>
          <a:stretch/>
        </p:blipFill>
        <p:spPr bwMode="auto">
          <a:xfrm rot="506131">
            <a:off x="2024743" y="338404"/>
            <a:ext cx="5094514" cy="652027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00583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von außen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an und aus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ganz aus und wieder an </a:t>
            </a:r>
            <a:endParaRPr/>
          </a:p>
          <a:p>
            <a:pPr>
              <a:spcBef>
                <a:spcPts val="0"/>
              </a:spcBef>
              <a:defRPr/>
            </a:pPr>
            <a:endParaRPr lang="de-DE" sz="2000"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71153" y="3264625"/>
            <a:ext cx="6348549" cy="36188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05181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de-DE" sz="2000"/>
              <a:t>App “Einstellungen“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Einstellungen für dein Gerät ändern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Einstellungen für das Kontrollzentrum (später mal…) vornehmen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Aktivierung vonWLAN und Bluetooth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Umbenennen (z.B. 6b_Vorname)</a:t>
            </a:r>
            <a:endParaRPr/>
          </a:p>
          <a:p>
            <a:pPr>
              <a:spcBef>
                <a:spcPts val="0"/>
              </a:spcBef>
              <a:defRPr/>
            </a:pPr>
            <a:endParaRPr lang="de-DE" sz="2000"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75000" y="3729580"/>
            <a:ext cx="2794000" cy="2451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87829" y="1246732"/>
            <a:ext cx="7082344" cy="5180193"/>
          </a:xfrm>
          <a:prstGeom prst="rect">
            <a:avLst/>
          </a:prstGeom>
          <a:noFill/>
        </p:spPr>
      </p:pic>
      <p:cxnSp>
        <p:nvCxnSpPr>
          <p:cNvPr id="4" name="Gerade Verbindung mit Pfeil 3"/>
          <p:cNvCxnSpPr>
            <a:cxnSpLocks/>
          </p:cNvCxnSpPr>
          <p:nvPr/>
        </p:nvCxnSpPr>
        <p:spPr bwMode="auto">
          <a:xfrm flipH="1">
            <a:off x="2416629" y="1711234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cxnSpLocks/>
          </p:cNvCxnSpPr>
          <p:nvPr/>
        </p:nvCxnSpPr>
        <p:spPr bwMode="auto">
          <a:xfrm flipH="1">
            <a:off x="2299063" y="3076303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cxnSpLocks/>
          </p:cNvCxnSpPr>
          <p:nvPr/>
        </p:nvCxnSpPr>
        <p:spPr bwMode="auto">
          <a:xfrm flipH="1">
            <a:off x="2312125" y="3471068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cxnSpLocks/>
          </p:cNvCxnSpPr>
          <p:nvPr/>
        </p:nvCxnSpPr>
        <p:spPr bwMode="auto">
          <a:xfrm flipH="1">
            <a:off x="2299063" y="4527333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cxnSpLocks/>
          </p:cNvCxnSpPr>
          <p:nvPr/>
        </p:nvCxnSpPr>
        <p:spPr bwMode="auto">
          <a:xfrm flipH="1">
            <a:off x="2416629" y="5623839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00447" y="1072909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Apple-Pencil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Bluetooth aktiv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An den lightning-Anschluss anstecken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„Koppeln“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65000"/>
                  </a:schemeClr>
                </a:solidFill>
              </a:rPr>
              <a:t>Wenn er mal nicht geht: einfach nochmal anstecken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75000" y="3729580"/>
            <a:ext cx="2794000" cy="2451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29876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Vollbild / Split View / Slide Over</a:t>
            </a: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944222" y="3544389"/>
            <a:ext cx="3098800" cy="25908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05582" y="112099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    Gesten / Home Button </a:t>
            </a:r>
            <a:endParaRPr/>
          </a:p>
        </p:txBody>
      </p:sp>
      <p:pic>
        <p:nvPicPr>
          <p:cNvPr id="5126" name="Picture 6" descr="iOS 12 am iPad: In der Zukunft ohne Homebutton? - Macwel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888150" y="2558266"/>
            <a:ext cx="5367700" cy="429973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296703" y="112099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    Gesten </a:t>
            </a:r>
            <a:endParaRPr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263993" y="2573382"/>
            <a:ext cx="6678223" cy="4213051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</Words>
  <Application>Microsoft Office PowerPoint</Application>
  <DocSecurity>0</DocSecurity>
  <PresentationFormat>Bildschirmpräsentation (4:3)</PresentationFormat>
  <Paragraphs>102</Paragraphs>
  <Slides>20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2" baseType="lpstr">
      <vt:lpstr>Benutzerdefiniertes Design</vt:lpstr>
      <vt:lpstr>Larissa</vt:lpstr>
      <vt:lpstr>PowerPoint-Präsentation</vt:lpstr>
      <vt:lpstr>Tagesablauf   </vt:lpstr>
      <vt:lpstr>Dein iPad </vt:lpstr>
      <vt:lpstr>Dein iPad </vt:lpstr>
      <vt:lpstr>PowerPoint-Präsentation</vt:lpstr>
      <vt:lpstr>Dein Apple-Pencil </vt:lpstr>
      <vt:lpstr>Dein iPad  Vollbild / Split View / Slide Over</vt:lpstr>
      <vt:lpstr>Dein iPad      Gesten / Home Button </vt:lpstr>
      <vt:lpstr>Dein iPad      Gesten </vt:lpstr>
      <vt:lpstr>Classroom App</vt:lpstr>
      <vt:lpstr>GoodNotes 5</vt:lpstr>
      <vt:lpstr>MEBIS</vt:lpstr>
      <vt:lpstr>MEBIS – Grundlagen mit dem iPad</vt:lpstr>
      <vt:lpstr>MEBIS – GoodNotes</vt:lpstr>
      <vt:lpstr>Tipps, Tricks, Vorschläge   </vt:lpstr>
      <vt:lpstr>PowerPoint-Präsentation</vt:lpstr>
      <vt:lpstr>MEBIS</vt:lpstr>
      <vt:lpstr>iPad-Regeln</vt:lpstr>
      <vt:lpstr>Ansprechpartner</vt:lpstr>
      <vt:lpstr>PowerPoint-Präsentation</vt:lpstr>
    </vt:vector>
  </TitlesOfParts>
  <Company>Landeshauptstadt München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Angelika Ketterer</dc:creator>
  <cp:lastModifiedBy>AH</cp:lastModifiedBy>
  <cp:revision>129</cp:revision>
  <dcterms:created xsi:type="dcterms:W3CDTF">2017-02-17T07:00:02Z</dcterms:created>
  <dcterms:modified xsi:type="dcterms:W3CDTF">2025-07-06T20:27:43Z</dcterms:modified>
  <dc:identifier/>
  <dc:language/>
  <cp:version/>
</cp:coreProperties>
</file>